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4"/>
  </p:notesMasterIdLst>
  <p:sldIdLst>
    <p:sldId id="256" r:id="rId2"/>
    <p:sldId id="257" r:id="rId3"/>
    <p:sldId id="286" r:id="rId4"/>
    <p:sldId id="260" r:id="rId5"/>
    <p:sldId id="261" r:id="rId6"/>
    <p:sldId id="262" r:id="rId7"/>
    <p:sldId id="297" r:id="rId8"/>
    <p:sldId id="298" r:id="rId9"/>
    <p:sldId id="299" r:id="rId10"/>
    <p:sldId id="300" r:id="rId11"/>
    <p:sldId id="301" r:id="rId12"/>
    <p:sldId id="302" r:id="rId13"/>
    <p:sldId id="266" r:id="rId14"/>
    <p:sldId id="303" r:id="rId15"/>
    <p:sldId id="304" r:id="rId16"/>
    <p:sldId id="305" r:id="rId17"/>
    <p:sldId id="306" r:id="rId18"/>
    <p:sldId id="307" r:id="rId19"/>
    <p:sldId id="308" r:id="rId20"/>
    <p:sldId id="267" r:id="rId21"/>
    <p:sldId id="309" r:id="rId22"/>
    <p:sldId id="285" r:id="rId23"/>
  </p:sldIdLst>
  <p:sldSz cx="18288000" cy="10287000"/>
  <p:notesSz cx="6858000" cy="9144000"/>
  <p:embeddedFontLst>
    <p:embeddedFont>
      <p:font typeface="Calibri" panose="020F0502020204030204" pitchFamily="34" charset="0"/>
      <p:regular r:id="rId25"/>
      <p:bold r:id="rId26"/>
      <p:italic r:id="rId27"/>
      <p:boldItalic r:id="rId28"/>
    </p:embeddedFont>
    <p:embeddedFont>
      <p:font typeface="Quattrocento Sans" panose="020B0604020202020204" charset="0"/>
      <p:regular r:id="rId29"/>
      <p:bold r:id="rId30"/>
      <p:italic r:id="rId31"/>
      <p:boldItalic r:id="rId32"/>
    </p:embeddedFont>
  </p:embeddedFontLst>
  <p:custDataLst>
    <p:tags r:id="rId33"/>
  </p:custDataLst>
  <p:defaultTex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9" roundtripDataSignature="AMtx7mjd7j4TO7thUAJMrRIklQ5x5Q7tf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329" autoAdjust="0"/>
    <p:restoredTop sz="90747" autoAdjust="0"/>
  </p:normalViewPr>
  <p:slideViewPr>
    <p:cSldViewPr snapToGrid="0">
      <p:cViewPr>
        <p:scale>
          <a:sx n="55" d="100"/>
          <a:sy n="55" d="100"/>
        </p:scale>
        <p:origin x="-1056" y="-96"/>
      </p:cViewPr>
      <p:guideLst>
        <p:guide orient="horz" pos="3240"/>
        <p:guide pos="5760"/>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customschemas.google.com/relationships/presentationmetadata" Target="metadata"/><Relationship Id="rId21" Type="http://schemas.openxmlformats.org/officeDocument/2006/relationships/slide" Target="slides/slide20.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19999" h="119999"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ct val="0"/>
              </a:spcBef>
              <a:spcAft>
                <a:spcPct val="0"/>
              </a:spcAft>
              <a:buSzPts val="1400"/>
              <a:buNone/>
              <a:defRPr sz="1400" b="0" i="0" u="none" strike="noStrike" cap="none">
                <a:latin typeface="Arial"/>
                <a:ea typeface="Arial"/>
                <a:cs typeface="Arial"/>
                <a:sym typeface="Arial"/>
              </a:defRPr>
            </a:lvl1pPr>
            <a:lvl2pPr marL="914400" marR="0" lvl="1" indent="-228600" algn="l" rtl="0">
              <a:spcBef>
                <a:spcPct val="0"/>
              </a:spcBef>
              <a:spcAft>
                <a:spcPct val="0"/>
              </a:spcAft>
              <a:buSzPts val="1400"/>
              <a:buNone/>
              <a:defRPr sz="1400" b="0" i="0" u="none" strike="noStrike" cap="none">
                <a:latin typeface="Arial"/>
                <a:ea typeface="Arial"/>
                <a:cs typeface="Arial"/>
                <a:sym typeface="Arial"/>
              </a:defRPr>
            </a:lvl2pPr>
            <a:lvl3pPr marL="1371600" marR="0" lvl="2" indent="-228600" algn="l" rtl="0">
              <a:spcBef>
                <a:spcPct val="0"/>
              </a:spcBef>
              <a:spcAft>
                <a:spcPct val="0"/>
              </a:spcAft>
              <a:buSzPts val="1400"/>
              <a:buNone/>
              <a:defRPr sz="1400" b="0" i="0" u="none" strike="noStrike" cap="none">
                <a:latin typeface="Arial"/>
                <a:ea typeface="Arial"/>
                <a:cs typeface="Arial"/>
                <a:sym typeface="Arial"/>
              </a:defRPr>
            </a:lvl3pPr>
            <a:lvl4pPr marL="1828800" marR="0" lvl="3" indent="-228600" algn="l" rtl="0">
              <a:spcBef>
                <a:spcPct val="0"/>
              </a:spcBef>
              <a:spcAft>
                <a:spcPct val="0"/>
              </a:spcAft>
              <a:buSzPts val="1400"/>
              <a:buNone/>
              <a:defRPr sz="1400" b="0" i="0" u="none" strike="noStrike" cap="none">
                <a:latin typeface="Arial"/>
                <a:ea typeface="Arial"/>
                <a:cs typeface="Arial"/>
                <a:sym typeface="Arial"/>
              </a:defRPr>
            </a:lvl4pPr>
            <a:lvl5pPr marL="2286000" marR="0" lvl="4" indent="-228600" algn="l" rtl="0">
              <a:spcBef>
                <a:spcPct val="0"/>
              </a:spcBef>
              <a:spcAft>
                <a:spcPct val="0"/>
              </a:spcAft>
              <a:buSzPts val="1400"/>
              <a:buNone/>
              <a:defRPr sz="1400" b="0" i="0" u="none" strike="noStrike" cap="none">
                <a:latin typeface="Arial"/>
                <a:ea typeface="Arial"/>
                <a:cs typeface="Arial"/>
                <a:sym typeface="Arial"/>
              </a:defRPr>
            </a:lvl5pPr>
            <a:lvl6pPr marL="2743200" marR="0" lvl="5" indent="-228600" algn="l" rtl="0">
              <a:spcBef>
                <a:spcPct val="0"/>
              </a:spcBef>
              <a:spcAft>
                <a:spcPct val="0"/>
              </a:spcAft>
              <a:buSzPts val="1400"/>
              <a:buNone/>
              <a:defRPr sz="1400" b="0" i="0" u="none" strike="noStrike" cap="none">
                <a:latin typeface="Arial"/>
                <a:ea typeface="Arial"/>
                <a:cs typeface="Arial"/>
                <a:sym typeface="Arial"/>
              </a:defRPr>
            </a:lvl6pPr>
            <a:lvl7pPr marL="3200400" marR="0" lvl="6" indent="-228600" algn="l" rtl="0">
              <a:spcBef>
                <a:spcPct val="0"/>
              </a:spcBef>
              <a:spcAft>
                <a:spcPct val="0"/>
              </a:spcAft>
              <a:buSzPts val="1400"/>
              <a:buNone/>
              <a:defRPr sz="1400" b="0" i="0" u="none" strike="noStrike" cap="none">
                <a:latin typeface="Arial"/>
                <a:ea typeface="Arial"/>
                <a:cs typeface="Arial"/>
                <a:sym typeface="Arial"/>
              </a:defRPr>
            </a:lvl7pPr>
            <a:lvl8pPr marL="3657600" marR="0" lvl="7" indent="-228600" algn="l" rtl="0">
              <a:spcBef>
                <a:spcPct val="0"/>
              </a:spcBef>
              <a:spcAft>
                <a:spcPct val="0"/>
              </a:spcAft>
              <a:buSzPts val="1400"/>
              <a:buNone/>
              <a:defRPr sz="1400" b="0" i="0" u="none" strike="noStrike" cap="none">
                <a:latin typeface="Arial"/>
                <a:ea typeface="Arial"/>
                <a:cs typeface="Arial"/>
                <a:sym typeface="Arial"/>
              </a:defRPr>
            </a:lvl8pPr>
            <a:lvl9pPr marL="4114800" marR="0" lvl="8" indent="-228600" algn="l" rtl="0">
              <a:spcBef>
                <a:spcPct val="0"/>
              </a:spcBef>
              <a:spcAft>
                <a:spcPct val="0"/>
              </a:spcAft>
              <a:buSzPts val="1400"/>
              <a:buNone/>
              <a:defRPr sz="1400" b="0" i="0" u="none" strike="noStrike" cap="none">
                <a:latin typeface="Arial"/>
                <a:ea typeface="Arial"/>
                <a:cs typeface="Arial"/>
                <a:sym typeface="Arial"/>
              </a:defRPr>
            </a:lvl9pPr>
          </a:lstStyle>
          <a:p>
            <a:endParaRPr/>
          </a:p>
        </p:txBody>
      </p:sp>
    </p:spTree>
    <p:extLst>
      <p:ext uri="{BB962C8B-B14F-4D97-AF65-F5344CB8AC3E}">
        <p14:creationId xmlns:p14="http://schemas.microsoft.com/office/powerpoint/2010/main" val="3768378159"/>
      </p:ext>
    </p:extLst>
  </p:cSld>
  <p:clrMap bg1="lt1" tx1="dk1" bg2="dk2" tx2="lt2" accent1="accent1" accent2="accent2" accent3="accent3" accent4="accent4" accent5="accent5" accent6="accent6" hlink="hlink" folHlink="folHlink"/>
  <p:notes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123" name="Google Shape;123;p1: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A5E92F-AC6F-48F0-AE67-B3C407B390AE}" type="slidenum">
              <a:rPr lang="en-US" smtClean="0"/>
              <a:t>21</a:t>
            </a:fld>
            <a:endParaRPr lang="en-US"/>
          </a:p>
        </p:txBody>
      </p:sp>
    </p:spTree>
    <p:extLst>
      <p:ext uri="{BB962C8B-B14F-4D97-AF65-F5344CB8AC3E}">
        <p14:creationId xmlns:p14="http://schemas.microsoft.com/office/powerpoint/2010/main" val="188228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3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339" name="Google Shape;339;p30: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129" name="Google Shape;129;p2: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286F49-F195-4113-9B3C-0AF5982FA76C}" type="slidenum">
              <a:rPr lang="en-US" smtClean="0"/>
              <a:t>7</a:t>
            </a:fld>
            <a:endParaRPr lang="en-US"/>
          </a:p>
        </p:txBody>
      </p:sp>
    </p:spTree>
    <p:extLst>
      <p:ext uri="{BB962C8B-B14F-4D97-AF65-F5344CB8AC3E}">
        <p14:creationId xmlns:p14="http://schemas.microsoft.com/office/powerpoint/2010/main" val="278301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fontAlgn="t">
              <a:spcBef>
                <a:spcPct val="0"/>
              </a:spcBef>
              <a:spcAft>
                <a:spcPct val="0"/>
              </a:spcAft>
            </a:pPr>
            <a:r>
              <a:rPr lang="pt" sz="1400" b="0" i="0" u="none" strike="noStrike" dirty="0">
                <a:latin typeface="Arial"/>
              </a:rPr>
              <a:t>Principais ameaças - </a:t>
            </a:r>
            <a:r>
              <a:rPr lang="pt" sz="1400" b="0" i="0" u="none" strike="noStrike" dirty="0">
                <a:solidFill>
                  <a:srgbClr val="EDEDED"/>
                </a:solidFill>
                <a:latin typeface="Quattrocento Sans"/>
                <a:cs typeface="Calibri"/>
              </a:rPr>
              <a:t>Existe um comércio intenso apesar da adoção de cotas de exportação zero na CITES para animais silvestres comercializados no ano 2000 (Newton et al. 2008). Estima-se que, na última década, o comércio dessa espécie tenha envolvido um mínimo de 200.000 indivíduos (Challender et al. 2015) e a demanda do mercado da China, onde a carne de pangolim é consumida como produto de luxo e suas escamas são usadas na medicina tradicional, parece estar impulsionando o comércio (Wu e Ma 2007, Zhang et al. 2008, Challender et al. 2015).</a:t>
            </a:r>
            <a:endParaRPr lang="en-US" sz="1400" dirty="0">
              <a:solidFill>
                <a:schemeClr val="bg2">
                  <a:lumMod val="20000"/>
                  <a:lumOff val="80000"/>
                </a:schemeClr>
              </a:solidFill>
              <a:effectLst/>
              <a:latin typeface="Quattrocento Sans" panose="020B0502050000020003" pitchFamily="34" charset="0"/>
              <a:cs typeface="Calibri" panose="020F0502020204030204" pitchFamily="34" charset="0"/>
            </a:endParaRPr>
          </a:p>
          <a:p>
            <a:pPr rtl="0" fontAlgn="t">
              <a:spcBef>
                <a:spcPct val="0"/>
              </a:spcBef>
              <a:spcAft>
                <a:spcPct val="0"/>
              </a:spcAft>
            </a:pPr>
            <a:r>
              <a:rPr lang="pt" sz="1400" b="0" i="0" u="none" strike="noStrike" dirty="0">
                <a:solidFill>
                  <a:srgbClr val="EDEDED"/>
                </a:solidFill>
                <a:latin typeface="Quattrocento Sans"/>
                <a:cs typeface="Calibri"/>
              </a:rPr>
              <a:t/>
            </a:r>
            <a:br>
              <a:rPr lang="pt" sz="1400" b="0" i="0" u="none" strike="noStrike" dirty="0">
                <a:solidFill>
                  <a:srgbClr val="EDEDED"/>
                </a:solidFill>
                <a:latin typeface="Quattrocento Sans"/>
                <a:cs typeface="Calibri"/>
              </a:rPr>
            </a:br>
            <a:r>
              <a:rPr lang="pt" sz="1400" b="0" i="0" u="none" strike="noStrike" dirty="0">
                <a:solidFill>
                  <a:srgbClr val="EDEDED"/>
                </a:solidFill>
                <a:latin typeface="Quattrocento Sans"/>
                <a:cs typeface="Calibri"/>
              </a:rPr>
              <a:t>Na China, a carne de pangolim é consumida como um prato de luxo, pelo qual consumidores abastados estão dispostos a pagar altos preços.</a:t>
            </a:r>
            <a:endParaRPr lang="en-US" sz="1400" dirty="0">
              <a:solidFill>
                <a:schemeClr val="bg2">
                  <a:lumMod val="20000"/>
                  <a:lumOff val="80000"/>
                </a:schemeClr>
              </a:solidFill>
              <a:effectLst/>
              <a:latin typeface="Quattrocento Sans" panose="020B0502050000020003" pitchFamily="34" charset="0"/>
              <a:cs typeface="Calibri" panose="020F0502020204030204" pitchFamily="34" charset="0"/>
            </a:endParaRPr>
          </a:p>
          <a:p>
            <a:pPr rtl="0" fontAlgn="t">
              <a:spcBef>
                <a:spcPct val="0"/>
              </a:spcBef>
              <a:spcAft>
                <a:spcPct val="0"/>
              </a:spcAft>
            </a:pPr>
            <a:r>
              <a:rPr lang="pt" sz="1400" b="0" i="0" u="none" strike="noStrike" dirty="0">
                <a:solidFill>
                  <a:srgbClr val="EDEDED"/>
                </a:solidFill>
                <a:latin typeface="Quattrocento Sans"/>
                <a:cs typeface="Calibri"/>
              </a:rPr>
              <a:t/>
            </a:r>
            <a:br>
              <a:rPr lang="pt" sz="1400" b="0" i="0" u="none" strike="noStrike" dirty="0">
                <a:solidFill>
                  <a:srgbClr val="EDEDED"/>
                </a:solidFill>
                <a:latin typeface="Quattrocento Sans"/>
                <a:cs typeface="Calibri"/>
              </a:rPr>
            </a:br>
            <a:r>
              <a:rPr lang="pt" sz="1400" b="0" i="0" u="none" strike="noStrike" dirty="0">
                <a:solidFill>
                  <a:srgbClr val="EDEDED"/>
                </a:solidFill>
                <a:latin typeface="Quattrocento Sans"/>
                <a:cs typeface="Calibri"/>
              </a:rPr>
              <a:t>A espécie também aparece na literatura medicinal tradicional chinesa e vietnamita, que prescreve o uso de escamas para tratar problemas dermatológicos, melhorar a circulação e estimular a produção de leite em lactantes (Ellis 2005). </a:t>
            </a:r>
            <a:endParaRPr lang="en-US" sz="1400" dirty="0">
              <a:solidFill>
                <a:schemeClr val="bg2">
                  <a:lumMod val="20000"/>
                  <a:lumOff val="80000"/>
                </a:schemeClr>
              </a:solidFill>
              <a:effectLst/>
              <a:latin typeface="Quattrocento Sans" panose="020B0502050000020003" pitchFamily="34" charset="0"/>
              <a:cs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37286F49-F195-4113-9B3C-0AF5982FA76C}" type="slidenum">
              <a:rPr lang="en-US" smtClean="0"/>
              <a:t>9</a:t>
            </a:fld>
            <a:endParaRPr lang="en-US"/>
          </a:p>
        </p:txBody>
      </p:sp>
    </p:spTree>
    <p:extLst>
      <p:ext uri="{BB962C8B-B14F-4D97-AF65-F5344CB8AC3E}">
        <p14:creationId xmlns:p14="http://schemas.microsoft.com/office/powerpoint/2010/main" val="3263234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pt" sz="1600" b="1" i="0" u="sng" strike="noStrike" dirty="0">
                <a:solidFill>
                  <a:srgbClr val="EDEDED"/>
                </a:solidFill>
                <a:latin typeface="Quattrocento Sans"/>
                <a:cs typeface="Calibri"/>
              </a:rPr>
              <a:t>Impactos no ecossistema</a:t>
            </a:r>
          </a:p>
          <a:p>
            <a:pPr rtl="0"/>
            <a:r>
              <a:rPr lang="pt" sz="1400" b="0" i="0" u="none" strike="noStrike" dirty="0">
                <a:solidFill>
                  <a:srgbClr val="EDEDED"/>
                </a:solidFill>
                <a:latin typeface="Quattrocento Sans"/>
                <a:cs typeface="Calibri"/>
              </a:rPr>
              <a:t/>
            </a:r>
            <a:br>
              <a:rPr lang="pt" sz="1400" b="0" i="0" u="none" strike="noStrike" dirty="0">
                <a:solidFill>
                  <a:srgbClr val="EDEDED"/>
                </a:solidFill>
                <a:latin typeface="Quattrocento Sans"/>
                <a:cs typeface="Calibri"/>
              </a:rPr>
            </a:br>
            <a:r>
              <a:rPr lang="pt" sz="1400" b="0" i="0" u="none" strike="noStrike" dirty="0">
                <a:solidFill>
                  <a:srgbClr val="EDEDED"/>
                </a:solidFill>
                <a:latin typeface="Quattrocento Sans"/>
                <a:cs typeface="Calibri"/>
              </a:rPr>
              <a:t>A remoção de um grande número de pangolins pode ter sérias consequências para os ecossistemas. O pangolim se alimenta de formigas e cupins. Tanto as formigas quanto os cupins estão na base do funcionamento do ecossistema.</a:t>
            </a:r>
          </a:p>
          <a:p>
            <a:endParaRPr lang="en-US" sz="1400" dirty="0">
              <a:solidFill>
                <a:schemeClr val="bg2">
                  <a:lumMod val="20000"/>
                  <a:lumOff val="80000"/>
                </a:schemeClr>
              </a:solidFill>
              <a:latin typeface="Quattrocento Sans" panose="020B0502050000020003" pitchFamily="34" charset="0"/>
              <a:cs typeface="Calibri" panose="020F0502020204030204" pitchFamily="34" charset="0"/>
            </a:endParaRPr>
          </a:p>
          <a:p>
            <a:pPr rtl="0"/>
            <a:r>
              <a:rPr lang="pt" sz="1400" b="0" i="0" u="none" strike="noStrike" dirty="0" smtClean="0">
                <a:solidFill>
                  <a:srgbClr val="EDEDED"/>
                </a:solidFill>
                <a:latin typeface="Quattrocento Sans"/>
                <a:cs typeface="Calibri"/>
              </a:rPr>
              <a:t>     Os </a:t>
            </a:r>
            <a:r>
              <a:rPr lang="pt" sz="1400" b="0" i="0" u="none" strike="noStrike" dirty="0">
                <a:solidFill>
                  <a:srgbClr val="EDEDED"/>
                </a:solidFill>
                <a:latin typeface="Quattrocento Sans"/>
                <a:cs typeface="Calibri"/>
              </a:rPr>
              <a:t>pangolins também são presas de grandes carnívoros, como tigres, pítons e leopardos. A perda de populações de pangolins resultaria na perda da base de presas desses predadores e na interrupção do ciclo energético do ecossistema.  </a:t>
            </a:r>
          </a:p>
          <a:p>
            <a:pPr rtl="0"/>
            <a:r>
              <a:rPr lang="pt" sz="1400" b="0" i="0" u="none" strike="noStrike" dirty="0">
                <a:solidFill>
                  <a:srgbClr val="EDEDED"/>
                </a:solidFill>
                <a:latin typeface="Quattrocento Sans"/>
                <a:cs typeface="Calibri"/>
              </a:rPr>
              <a:t/>
            </a:r>
            <a:br>
              <a:rPr lang="pt" sz="1400" b="0" i="0" u="none" strike="noStrike" dirty="0">
                <a:solidFill>
                  <a:srgbClr val="EDEDED"/>
                </a:solidFill>
                <a:latin typeface="Quattrocento Sans"/>
                <a:cs typeface="Calibri"/>
              </a:rPr>
            </a:br>
            <a:r>
              <a:rPr lang="pt" sz="1400" b="0" i="0" u="none" strike="noStrike" dirty="0">
                <a:solidFill>
                  <a:srgbClr val="EDEDED"/>
                </a:solidFill>
                <a:latin typeface="Quattrocento Sans"/>
                <a:cs typeface="Calibri"/>
              </a:rPr>
              <a:t>Tentativas de criar pangolins em cativeiro para salvar a espécie não tiveram sucesso, pois os pangolins são extremamente difíceis de manter e reproduzir em cativeiro.</a:t>
            </a:r>
          </a:p>
          <a:p>
            <a:endParaRPr lang="en-HK" sz="1400" dirty="0">
              <a:solidFill>
                <a:schemeClr val="bg2">
                  <a:lumMod val="20000"/>
                  <a:lumOff val="80000"/>
                </a:schemeClr>
              </a:solidFill>
              <a:latin typeface="Quattrocento Sans" panose="020B0502050000020003" pitchFamily="34" charset="0"/>
              <a:cs typeface="Calibri" panose="020F0502020204030204" pitchFamily="34" charset="0"/>
            </a:endParaRPr>
          </a:p>
          <a:p>
            <a:pPr rtl="0"/>
            <a:r>
              <a:rPr lang="pt" sz="1600" b="1" i="0" u="sng" strike="noStrike" dirty="0">
                <a:solidFill>
                  <a:srgbClr val="EDEDED"/>
                </a:solidFill>
                <a:latin typeface="Quattrocento Sans"/>
                <a:cs typeface="Calibri"/>
              </a:rPr>
              <a:t>Preocupações com o bem-estar</a:t>
            </a:r>
          </a:p>
          <a:p>
            <a:endParaRPr lang="en-HK" sz="1400" dirty="0">
              <a:solidFill>
                <a:schemeClr val="bg2">
                  <a:lumMod val="20000"/>
                  <a:lumOff val="80000"/>
                </a:schemeClr>
              </a:solidFill>
              <a:latin typeface="Quattrocento Sans" panose="020B0502050000020003" pitchFamily="34" charset="0"/>
              <a:cs typeface="Calibri" panose="020F0502020204030204" pitchFamily="34" charset="0"/>
            </a:endParaRPr>
          </a:p>
          <a:p>
            <a:pPr rtl="0"/>
            <a:r>
              <a:rPr lang="pt" sz="1400" b="0" i="0" u="none" strike="noStrike" dirty="0" smtClean="0">
                <a:solidFill>
                  <a:srgbClr val="EDEDED"/>
                </a:solidFill>
                <a:latin typeface="Quattrocento Sans"/>
                <a:cs typeface="Calibri"/>
              </a:rPr>
              <a:t>	Durante </a:t>
            </a:r>
            <a:r>
              <a:rPr lang="pt" sz="1400" b="0" i="0" u="none" strike="noStrike" dirty="0">
                <a:solidFill>
                  <a:srgbClr val="EDEDED"/>
                </a:solidFill>
                <a:latin typeface="Quattrocento Sans"/>
                <a:cs typeface="Calibri"/>
              </a:rPr>
              <a:t>o transporte, os pangolins geralmente são amarrados em sacos onde precisam permanecer enrolados como uma bola. Não receberão água ou comida e poderão viajar por dias antes </a:t>
            </a:r>
            <a:r>
              <a:rPr lang="pt" sz="1400" b="0" i="0" u="none" strike="noStrike" dirty="0" smtClean="0">
                <a:solidFill>
                  <a:srgbClr val="EDEDED"/>
                </a:solidFill>
                <a:latin typeface="Quattrocento Sans"/>
                <a:cs typeface="Calibri"/>
              </a:rPr>
              <a:t>de chegarem </a:t>
            </a:r>
            <a:r>
              <a:rPr lang="pt" sz="1400" b="0" i="0" u="none" strike="noStrike" dirty="0">
                <a:solidFill>
                  <a:srgbClr val="EDEDED"/>
                </a:solidFill>
                <a:latin typeface="Quattrocento Sans"/>
                <a:cs typeface="Calibri"/>
              </a:rPr>
              <a:t>aos destinos finais, que podem ser restaurantes, mercados ou locais onde serão abatidos para remoção das escamas.</a:t>
            </a:r>
          </a:p>
          <a:p>
            <a:endParaRPr lang="en-HK" sz="1400" dirty="0">
              <a:solidFill>
                <a:schemeClr val="bg2">
                  <a:lumMod val="20000"/>
                  <a:lumOff val="80000"/>
                </a:schemeClr>
              </a:solidFill>
              <a:latin typeface="Quattrocento Sans" panose="020B0502050000020003" pitchFamily="34" charset="0"/>
              <a:cs typeface="Calibri" panose="020F0502020204030204" pitchFamily="34" charset="0"/>
            </a:endParaRPr>
          </a:p>
          <a:p>
            <a:pPr rtl="0"/>
            <a:r>
              <a:rPr lang="pt" sz="1600" b="1" i="0" u="sng" strike="noStrike" dirty="0">
                <a:solidFill>
                  <a:srgbClr val="EDEDED"/>
                </a:solidFill>
                <a:latin typeface="Quattrocento Sans"/>
                <a:cs typeface="Calibri"/>
              </a:rPr>
              <a:t>Preocupações com patógenos</a:t>
            </a:r>
            <a:endParaRPr lang="en-US" sz="1600" b="1" u="sng" dirty="0">
              <a:solidFill>
                <a:schemeClr val="bg2">
                  <a:lumMod val="20000"/>
                  <a:lumOff val="80000"/>
                </a:schemeClr>
              </a:solidFill>
              <a:latin typeface="Quattrocento Sans" panose="020B0502050000020003" pitchFamily="34" charset="0"/>
              <a:cs typeface="Calibri" panose="020F0502020204030204" pitchFamily="34" charset="0"/>
            </a:endParaRPr>
          </a:p>
          <a:p>
            <a:endParaRPr lang="en-US" sz="1400" dirty="0">
              <a:solidFill>
                <a:schemeClr val="bg2">
                  <a:lumMod val="20000"/>
                  <a:lumOff val="80000"/>
                </a:schemeClr>
              </a:solidFill>
              <a:latin typeface="Quattrocento Sans" panose="020B0502050000020003" pitchFamily="34" charset="0"/>
              <a:cs typeface="Calibri" panose="020F0502020204030204" pitchFamily="34" charset="0"/>
            </a:endParaRPr>
          </a:p>
          <a:p>
            <a:pPr rtl="0"/>
            <a:r>
              <a:rPr lang="pt" sz="1400" b="0" i="0" u="none" strike="noStrike" dirty="0" smtClean="0">
                <a:solidFill>
                  <a:srgbClr val="EDEDED"/>
                </a:solidFill>
                <a:latin typeface="Quattrocento Sans"/>
                <a:cs typeface="Calibri"/>
              </a:rPr>
              <a:t>	Descobriu-se </a:t>
            </a:r>
            <a:r>
              <a:rPr lang="pt" sz="1400" b="0" i="0" u="none" strike="noStrike" dirty="0">
                <a:solidFill>
                  <a:srgbClr val="EDEDED"/>
                </a:solidFill>
                <a:latin typeface="Quattrocento Sans"/>
                <a:cs typeface="Calibri"/>
              </a:rPr>
              <a:t>que os pangolins são portadores de um coronavírus intimamente relacionado ao SARS-CoV-2, o vírus que causa a Covid-19. Foi sugerido que os pangolins podem ter sido um hospedeiro intermediário que transmitiu a doença aos humanos durante o contato próximo no comércio, embora essa ligação direta entre os coronavírus do pangolim e o SARS-CoV-2 humano não tenha sido comprovada.</a:t>
            </a:r>
          </a:p>
          <a:p>
            <a:endParaRPr lang="en-IN" dirty="0"/>
          </a:p>
        </p:txBody>
      </p:sp>
    </p:spTree>
    <p:extLst>
      <p:ext uri="{BB962C8B-B14F-4D97-AF65-F5344CB8AC3E}">
        <p14:creationId xmlns:p14="http://schemas.microsoft.com/office/powerpoint/2010/main" val="4015938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pt" sz="1400" b="1" i="0" u="sng" strike="noStrike">
                <a:solidFill>
                  <a:srgbClr val="FFC000"/>
                </a:solidFill>
                <a:latin typeface="Quattrocento Sans"/>
                <a:ea typeface="Calibri"/>
                <a:cs typeface="Calibri"/>
              </a:rPr>
              <a:t>Hong Kong v Huang Zengxuan DCCC240/2019 Tribunal Distrital de Hong Kong.</a:t>
            </a:r>
            <a:r>
              <a:rPr lang="pt" sz="1400" b="0" i="0" u="none" strike="noStrike">
                <a:solidFill>
                  <a:srgbClr val="FFC000"/>
                </a:solidFill>
                <a:latin typeface="Quattrocento Sans"/>
                <a:ea typeface="Calibri"/>
                <a:cs typeface="Calibri"/>
              </a:rPr>
              <a:t> </a:t>
            </a:r>
            <a:r>
              <a:rPr lang="pt" sz="1400" b="0" i="0" u="none" strike="noStrike">
                <a:solidFill>
                  <a:srgbClr val="EDEDED"/>
                </a:solidFill>
                <a:latin typeface="Quattrocento Sans"/>
                <a:ea typeface="Calibri"/>
                <a:cs typeface="Calibri"/>
              </a:rPr>
              <a:t>Em 2018, agentes aduaneiros interceptaram oito caixas contendo 65 kg de escamas de pangolim e as entregaram em um endereço sob vigilância. O réu recebeu a caixa em uma sala onde foram encontradas nove caixas reembaladas contendo 181,82 kg de escamas de pangolim, uma caixa de papelão contendo 8,08 kg de escamas de pangolim e uma balança eletrônica. O réu foi condenado por formação de quadrilha por importar mercadorias não declaradas e condenado a 48 meses de prisão, pena que foi reduzida para 32 meses após ele se declarar culpado.</a:t>
            </a:r>
          </a:p>
          <a:p>
            <a:endParaRPr lang="en-US" sz="140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endParaRPr>
          </a:p>
          <a:p>
            <a:pPr rtl="0"/>
            <a:r>
              <a:rPr lang="pt" sz="1400" b="0" i="0" u="none" strike="noStrike">
                <a:solidFill>
                  <a:srgbClr val="EDEDED"/>
                </a:solidFill>
                <a:latin typeface="Quattrocento Sans"/>
                <a:ea typeface="Calibri"/>
                <a:cs typeface="Calibri"/>
              </a:rPr>
              <a:t>O tribunal de Longling, na província de Yunnan, condenou Ning Deliu a um mês de prisão e uma multa de 3.000 yuans. O carro de Ning foi parado em um posto de controle da polícia na região de Longling e </a:t>
            </a:r>
            <a:r>
              <a:rPr lang="pt" sz="1400" b="1" i="0" u="sng" strike="noStrike">
                <a:solidFill>
                  <a:srgbClr val="FFC000"/>
                </a:solidFill>
                <a:latin typeface="Quattrocento Sans"/>
                <a:ea typeface="Calibri"/>
                <a:cs typeface="Calibri"/>
              </a:rPr>
              <a:t>uma bolsa contendo 134 gramas de escamas de pangolim-malaio foi encontrada.</a:t>
            </a:r>
            <a:r>
              <a:rPr lang="pt" sz="1400" b="0" i="0" u="none" strike="noStrike">
                <a:solidFill>
                  <a:srgbClr val="EDEDED"/>
                </a:solidFill>
                <a:latin typeface="Quattrocento Sans"/>
                <a:ea typeface="Calibri"/>
                <a:cs typeface="Calibri"/>
              </a:rPr>
              <a:t> O valor das escamas foi estimado em  23.782 yuans. Número do processo: (2021)</a:t>
            </a:r>
            <a:r>
              <a:rPr lang="pt" sz="1400" b="0" i="0" u="none" strike="noStrike">
                <a:solidFill>
                  <a:srgbClr val="EDEDED"/>
                </a:solidFill>
                <a:latin typeface="Quattrocento Sans"/>
                <a:cs typeface="Calibri"/>
              </a:rPr>
              <a:t>云</a:t>
            </a:r>
            <a:r>
              <a:rPr lang="pt" sz="1400" b="0" i="0" u="none" strike="noStrike">
                <a:solidFill>
                  <a:srgbClr val="EDEDED"/>
                </a:solidFill>
                <a:latin typeface="Quattrocento Sans"/>
                <a:ea typeface="Calibri"/>
                <a:cs typeface="Calibri"/>
              </a:rPr>
              <a:t>0523</a:t>
            </a:r>
            <a:r>
              <a:rPr lang="pt" sz="1400" b="0" i="0" u="none" strike="noStrike">
                <a:solidFill>
                  <a:srgbClr val="EDEDED"/>
                </a:solidFill>
                <a:latin typeface="Quattrocento Sans"/>
                <a:cs typeface="Calibri"/>
              </a:rPr>
              <a:t>刑初</a:t>
            </a:r>
            <a:r>
              <a:rPr lang="pt" sz="1400" b="0" i="0" u="none" strike="noStrike">
                <a:solidFill>
                  <a:srgbClr val="EDEDED"/>
                </a:solidFill>
                <a:latin typeface="Quattrocento Sans"/>
                <a:ea typeface="Calibri"/>
                <a:cs typeface="Calibri"/>
              </a:rPr>
              <a:t>15</a:t>
            </a:r>
            <a:r>
              <a:rPr lang="pt" sz="1400" b="0" i="0" u="none" strike="noStrike">
                <a:solidFill>
                  <a:srgbClr val="EDEDED"/>
                </a:solidFill>
                <a:latin typeface="Quattrocento Sans"/>
                <a:cs typeface="Calibri"/>
              </a:rPr>
              <a:t>号</a:t>
            </a:r>
          </a:p>
          <a:p>
            <a:pPr rtl="0"/>
            <a:r>
              <a:rPr lang="pt" sz="1400" b="0" i="0" u="none" strike="noStrike">
                <a:solidFill>
                  <a:srgbClr val="EDEDED"/>
                </a:solidFill>
                <a:latin typeface="Quattrocento Sans"/>
                <a:cs typeface="Calibri"/>
              </a:rPr>
              <a:t/>
            </a:r>
            <a:br>
              <a:rPr lang="pt" sz="1400" b="0" i="0" u="none" strike="noStrike">
                <a:solidFill>
                  <a:srgbClr val="EDEDED"/>
                </a:solidFill>
                <a:latin typeface="Quattrocento Sans"/>
                <a:cs typeface="Calibri"/>
              </a:rPr>
            </a:br>
            <a:r>
              <a:rPr lang="pt" sz="1400" b="0" i="0" u="none" strike="noStrike">
                <a:solidFill>
                  <a:srgbClr val="EDEDED"/>
                </a:solidFill>
                <a:latin typeface="Quattrocento Sans"/>
                <a:ea typeface="Calibri"/>
                <a:cs typeface="Calibri"/>
              </a:rPr>
              <a:t>O tribunal da cidade de Guangxing, Região Autônoma de Guangxi, condenou o vietnamita Pham Van Vu a 3 anos e uma multa de 30.000 yuans por contrabando. Pham foi preso após </a:t>
            </a:r>
            <a:r>
              <a:rPr lang="pt" sz="1400" b="1" i="0" u="sng" strike="noStrike">
                <a:solidFill>
                  <a:srgbClr val="FFC000"/>
                </a:solidFill>
                <a:latin typeface="Quattrocento Sans"/>
                <a:ea typeface="Calibri"/>
                <a:cs typeface="Calibri"/>
              </a:rPr>
              <a:t>cruzar a fronteira entre Vietnã e China carregando 30,15 kg de escamas de pangolim-malaio</a:t>
            </a:r>
            <a:r>
              <a:rPr lang="pt" sz="1400" b="0" i="0" u="none" strike="noStrike">
                <a:solidFill>
                  <a:srgbClr val="EDEDED"/>
                </a:solidFill>
                <a:latin typeface="Quattrocento Sans"/>
                <a:ea typeface="Calibri"/>
                <a:cs typeface="Calibri"/>
              </a:rPr>
              <a:t>. O valor das escamas foi estimado em 562.800 yuans. Pham trabalhou para dois cúmplices chineses. </a:t>
            </a:r>
          </a:p>
          <a:p>
            <a:pPr rtl="0"/>
            <a:r>
              <a:rPr lang="pt" sz="1400" b="0" i="0" u="none" strike="noStrike">
                <a:solidFill>
                  <a:srgbClr val="EDEDED"/>
                </a:solidFill>
                <a:latin typeface="Quattrocento Sans"/>
                <a:ea typeface="Calibri"/>
                <a:cs typeface="Calibri"/>
              </a:rPr>
              <a:t>Número do processo:(2021)</a:t>
            </a:r>
            <a:r>
              <a:rPr lang="pt" sz="1400" b="0" i="0" u="none" strike="noStrike">
                <a:solidFill>
                  <a:srgbClr val="EDEDED"/>
                </a:solidFill>
                <a:latin typeface="Quattrocento Sans"/>
                <a:cs typeface="Calibri"/>
              </a:rPr>
              <a:t>桂</a:t>
            </a:r>
            <a:r>
              <a:rPr lang="pt" sz="1400" b="0" i="0" u="none" strike="noStrike">
                <a:solidFill>
                  <a:srgbClr val="EDEDED"/>
                </a:solidFill>
                <a:latin typeface="Quattrocento Sans"/>
                <a:ea typeface="Calibri"/>
                <a:cs typeface="Calibri"/>
              </a:rPr>
              <a:t>0681</a:t>
            </a:r>
            <a:r>
              <a:rPr lang="pt" sz="1400" b="0" i="0" u="none" strike="noStrike">
                <a:solidFill>
                  <a:srgbClr val="EDEDED"/>
                </a:solidFill>
                <a:latin typeface="Quattrocento Sans"/>
                <a:cs typeface="Calibri"/>
              </a:rPr>
              <a:t>刑初</a:t>
            </a:r>
            <a:r>
              <a:rPr lang="pt" sz="1400" b="0" i="0" u="none" strike="noStrike">
                <a:solidFill>
                  <a:srgbClr val="EDEDED"/>
                </a:solidFill>
                <a:latin typeface="Quattrocento Sans"/>
                <a:ea typeface="Calibri"/>
                <a:cs typeface="Calibri"/>
              </a:rPr>
              <a:t>4</a:t>
            </a:r>
            <a:r>
              <a:rPr lang="pt" sz="1400" b="0" i="0" u="none" strike="noStrike">
                <a:solidFill>
                  <a:srgbClr val="EDEDED"/>
                </a:solidFill>
                <a:latin typeface="Quattrocento Sans"/>
                <a:cs typeface="Calibri"/>
              </a:rPr>
              <a:t>号</a:t>
            </a:r>
          </a:p>
          <a:p>
            <a:pPr rtl="0"/>
            <a:r>
              <a:rPr lang="pt" sz="1400" b="0" i="0" u="none" strike="noStrike">
                <a:solidFill>
                  <a:srgbClr val="EDEDED"/>
                </a:solidFill>
                <a:latin typeface="Quattrocento Sans"/>
                <a:cs typeface="Calibri"/>
              </a:rPr>
              <a:t/>
            </a:r>
            <a:br>
              <a:rPr lang="pt" sz="1400" b="0" i="0" u="none" strike="noStrike">
                <a:solidFill>
                  <a:srgbClr val="EDEDED"/>
                </a:solidFill>
                <a:latin typeface="Quattrocento Sans"/>
                <a:cs typeface="Calibri"/>
              </a:rPr>
            </a:br>
            <a:r>
              <a:rPr lang="pt" sz="1400" b="0" i="0" u="none" strike="noStrike">
                <a:solidFill>
                  <a:srgbClr val="EDEDED"/>
                </a:solidFill>
                <a:latin typeface="Quattrocento Sans"/>
                <a:ea typeface="Calibri"/>
                <a:cs typeface="Calibri"/>
              </a:rPr>
              <a:t>O Tribunal Distrital de Cuiping, na cidade de Yibin, província de Sichuan, condenou Xiong Yiping a 6 meses de prisão, com suspensão de um ano, e uma multa de 2.000 yuans. Xiong estava </a:t>
            </a:r>
            <a:r>
              <a:rPr lang="pt" sz="1400" b="1" i="0" u="sng" strike="noStrike">
                <a:solidFill>
                  <a:srgbClr val="FFC000"/>
                </a:solidFill>
                <a:latin typeface="Quattrocento Sans"/>
                <a:ea typeface="Calibri"/>
                <a:cs typeface="Calibri"/>
              </a:rPr>
              <a:t>vendendo escamas de pangolim processadas em sua farmácia</a:t>
            </a:r>
            <a:r>
              <a:rPr lang="pt" sz="1400" b="0" i="0" u="none" strike="noStrike">
                <a:solidFill>
                  <a:srgbClr val="EDEDED"/>
                </a:solidFill>
                <a:latin typeface="Quattrocento Sans"/>
                <a:ea typeface="Calibri"/>
                <a:cs typeface="Calibri"/>
              </a:rPr>
              <a:t> . Ela pagou 7 yuans por grama de escama e revendeu por 10 a 14 yuans o grama. Ela vendeu 38 gramas antes de ser presa. Número do processo:（2021）</a:t>
            </a:r>
            <a:r>
              <a:rPr lang="pt" sz="1400" b="0" i="0" u="none" strike="noStrike">
                <a:solidFill>
                  <a:srgbClr val="EDEDED"/>
                </a:solidFill>
                <a:latin typeface="Quattrocento Sans"/>
                <a:cs typeface="Calibri"/>
              </a:rPr>
              <a:t>川</a:t>
            </a:r>
            <a:r>
              <a:rPr lang="pt" sz="1400" b="0" i="0" u="none" strike="noStrike">
                <a:solidFill>
                  <a:srgbClr val="EDEDED"/>
                </a:solidFill>
                <a:latin typeface="Quattrocento Sans"/>
                <a:ea typeface="Calibri"/>
                <a:cs typeface="Calibri"/>
              </a:rPr>
              <a:t>1502</a:t>
            </a:r>
            <a:r>
              <a:rPr lang="pt" sz="1400" b="0" i="0" u="none" strike="noStrike">
                <a:solidFill>
                  <a:srgbClr val="EDEDED"/>
                </a:solidFill>
                <a:latin typeface="Quattrocento Sans"/>
                <a:cs typeface="Calibri"/>
              </a:rPr>
              <a:t>刑初</a:t>
            </a:r>
            <a:r>
              <a:rPr lang="pt" sz="1400" b="0" i="0" u="none" strike="noStrike">
                <a:solidFill>
                  <a:srgbClr val="EDEDED"/>
                </a:solidFill>
                <a:latin typeface="Quattrocento Sans"/>
                <a:ea typeface="Calibri"/>
                <a:cs typeface="Calibri"/>
              </a:rPr>
              <a:t>109</a:t>
            </a:r>
            <a:r>
              <a:rPr lang="pt" sz="1400" b="0" i="0" u="none" strike="noStrike">
                <a:solidFill>
                  <a:srgbClr val="EDEDED"/>
                </a:solidFill>
                <a:latin typeface="Quattrocento Sans"/>
                <a:cs typeface="Calibri"/>
              </a:rPr>
              <a:t>号</a:t>
            </a:r>
          </a:p>
          <a:p>
            <a:endParaRPr lang="en-IN"/>
          </a:p>
        </p:txBody>
      </p:sp>
    </p:spTree>
    <p:extLst>
      <p:ext uri="{BB962C8B-B14F-4D97-AF65-F5344CB8AC3E}">
        <p14:creationId xmlns:p14="http://schemas.microsoft.com/office/powerpoint/2010/main" val="4091292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fontAlgn="t">
              <a:spcBef>
                <a:spcPct val="0"/>
              </a:spcBef>
              <a:spcAft>
                <a:spcPts val="800"/>
              </a:spcAft>
            </a:pPr>
            <a:r>
              <a:rPr lang="pt" sz="1400" b="0" i="0" u="none" strike="noStrike" dirty="0" smtClean="0">
                <a:solidFill>
                  <a:srgbClr val="EDEDED"/>
                </a:solidFill>
                <a:latin typeface="Quattrocento Sans"/>
                <a:cs typeface="Calibri"/>
              </a:rPr>
              <a:t>	Como </a:t>
            </a:r>
            <a:r>
              <a:rPr lang="pt" sz="1400" b="0" i="0" u="none" strike="noStrike" dirty="0">
                <a:solidFill>
                  <a:srgbClr val="EDEDED"/>
                </a:solidFill>
                <a:latin typeface="Quattrocento Sans"/>
                <a:cs typeface="Calibri"/>
              </a:rPr>
              <a:t>uma das oito espécies de calaus nativas de Bornéu, a espécie é importante na cultura de muitos grupos étnicos da ilha. Ela tem sido associada à vida após a morte e é a ave símbolo da província de Kalimantan Ocidental, na Indonésia (Beastall et al. 2016).</a:t>
            </a:r>
            <a:endParaRPr lang="en-US" sz="1400" dirty="0">
              <a:solidFill>
                <a:schemeClr val="bg2">
                  <a:lumMod val="20000"/>
                  <a:lumOff val="80000"/>
                </a:schemeClr>
              </a:solidFill>
              <a:effectLst/>
              <a:latin typeface="Quattrocento Sans" panose="020B0502050000020003" pitchFamily="34" charset="0"/>
              <a:cs typeface="Calibri" panose="020F0502020204030204" pitchFamily="34" charset="0"/>
            </a:endParaRPr>
          </a:p>
          <a:p>
            <a:pPr rtl="0" fontAlgn="t">
              <a:spcBef>
                <a:spcPct val="0"/>
              </a:spcBef>
              <a:spcAft>
                <a:spcPts val="800"/>
              </a:spcAft>
            </a:pPr>
            <a:r>
              <a:rPr lang="en-US" sz="1400" b="0" i="0" u="none" strike="noStrike" dirty="0">
                <a:solidFill>
                  <a:schemeClr val="bg2">
                    <a:lumMod val="20000"/>
                    <a:lumOff val="80000"/>
                  </a:schemeClr>
                </a:solidFill>
                <a:effectLst/>
                <a:latin typeface="Quattrocento Sans" panose="020B0502050000020003" pitchFamily="34" charset="0"/>
                <a:cs typeface="Calibri" panose="020F0502020204030204" pitchFamily="34" charset="0"/>
              </a:rPr>
              <a:t>     </a:t>
            </a:r>
            <a:endParaRPr lang="en-US" sz="1400" dirty="0">
              <a:solidFill>
                <a:schemeClr val="bg2">
                  <a:lumMod val="20000"/>
                  <a:lumOff val="80000"/>
                </a:schemeClr>
              </a:solidFill>
              <a:effectLst/>
              <a:latin typeface="Quattrocento Sans" panose="020B0502050000020003" pitchFamily="34" charset="0"/>
              <a:cs typeface="Calibri" panose="020F0502020204030204" pitchFamily="34" charset="0"/>
            </a:endParaRPr>
          </a:p>
          <a:p>
            <a:pPr rtl="0" fontAlgn="t">
              <a:spcBef>
                <a:spcPct val="0"/>
              </a:spcBef>
              <a:spcAft>
                <a:spcPts val="800"/>
              </a:spcAft>
            </a:pPr>
            <a:r>
              <a:rPr lang="pt" sz="1400" b="0" i="0" u="none" strike="noStrike" dirty="0" smtClean="0">
                <a:solidFill>
                  <a:srgbClr val="EDEDED"/>
                </a:solidFill>
                <a:latin typeface="Quattrocento Sans"/>
                <a:cs typeface="Calibri"/>
              </a:rPr>
              <a:t>	Os </a:t>
            </a:r>
            <a:r>
              <a:rPr lang="pt" sz="1400" b="0" i="0" u="none" strike="noStrike" dirty="0">
                <a:solidFill>
                  <a:srgbClr val="EDEDED"/>
                </a:solidFill>
                <a:latin typeface="Quattrocento Sans"/>
                <a:cs typeface="Calibri"/>
              </a:rPr>
              <a:t>calaus comem frutas e são importantes e eficazes dispersores de sementes nas florestas tropicais, conhecidos como “engenheiros florestais”. Os calaus são “dispersores de alta qualidade” porque comem apenas a polpa dos frutos: as sementes passam rapidamente por seu </a:t>
            </a:r>
            <a:r>
              <a:rPr lang="pt" sz="1400" b="0" i="0" u="none" strike="noStrike" dirty="0" smtClean="0">
                <a:solidFill>
                  <a:srgbClr val="EDEDED"/>
                </a:solidFill>
                <a:latin typeface="Quattrocento Sans"/>
                <a:cs typeface="Calibri"/>
              </a:rPr>
              <a:t>trato digestivo</a:t>
            </a:r>
            <a:r>
              <a:rPr lang="pt" sz="1400" b="0" i="0" u="none" strike="noStrike" dirty="0">
                <a:solidFill>
                  <a:srgbClr val="EDEDED"/>
                </a:solidFill>
                <a:latin typeface="Quattrocento Sans"/>
                <a:cs typeface="Calibri"/>
              </a:rPr>
              <a:t>. Os calaus da Ásia transportam sementes de mais de 700 espécies e também as espalham pela meta, distribuindo sementes e novas árvores de maneira uniforme. (Kitamura, 2011).</a:t>
            </a:r>
            <a:endParaRPr lang="en-US" sz="1400" dirty="0">
              <a:solidFill>
                <a:schemeClr val="bg2">
                  <a:lumMod val="20000"/>
                  <a:lumOff val="80000"/>
                </a:schemeClr>
              </a:solidFill>
              <a:effectLst/>
              <a:latin typeface="Quattrocento Sans" panose="020B0502050000020003" pitchFamily="34" charset="0"/>
              <a:cs typeface="Calibri" panose="020F0502020204030204" pitchFamily="34" charset="0"/>
            </a:endParaRPr>
          </a:p>
          <a:p>
            <a:pPr rtl="0" fontAlgn="t">
              <a:spcBef>
                <a:spcPct val="0"/>
              </a:spcBef>
              <a:spcAft>
                <a:spcPts val="800"/>
              </a:spcAft>
            </a:pPr>
            <a:r>
              <a:rPr lang="pt" sz="1400" b="0" i="0" u="none" strike="noStrike" dirty="0">
                <a:solidFill>
                  <a:srgbClr val="EDEDED"/>
                </a:solidFill>
                <a:latin typeface="Quattrocento Sans"/>
                <a:cs typeface="Calibri"/>
              </a:rPr>
              <a:t/>
            </a:r>
            <a:br>
              <a:rPr lang="pt" sz="1400" b="0" i="0" u="none" strike="noStrike" dirty="0">
                <a:solidFill>
                  <a:srgbClr val="EDEDED"/>
                </a:solidFill>
                <a:latin typeface="Quattrocento Sans"/>
                <a:cs typeface="Calibri"/>
              </a:rPr>
            </a:br>
            <a:r>
              <a:rPr lang="pt" sz="1400" b="0" i="0" u="none" strike="noStrike" dirty="0">
                <a:solidFill>
                  <a:srgbClr val="EDEDED"/>
                </a:solidFill>
                <a:latin typeface="Quattrocento Sans"/>
                <a:cs typeface="Calibri"/>
              </a:rPr>
              <a:t>Seu papel como engenheiros florestais os torna uma espécie importante para facilitar a recuperação florestal no Sudeste Asiático, onde as florestas estão desaparecendo rapidamente para dar lugar à plantação de palmeiras e à conversão agrícola.</a:t>
            </a:r>
            <a:endParaRPr lang="en-US" sz="1400" dirty="0">
              <a:solidFill>
                <a:schemeClr val="bg2">
                  <a:lumMod val="20000"/>
                  <a:lumOff val="80000"/>
                </a:schemeClr>
              </a:solidFill>
              <a:effectLst/>
              <a:latin typeface="Quattrocento Sans" panose="020B0502050000020003" pitchFamily="34" charset="0"/>
              <a:cs typeface="Calibri" panose="020F0502020204030204" pitchFamily="34" charset="0"/>
            </a:endParaRPr>
          </a:p>
          <a:p>
            <a:pPr rtl="0" fontAlgn="t">
              <a:spcBef>
                <a:spcPct val="0"/>
              </a:spcBef>
              <a:spcAft>
                <a:spcPts val="800"/>
              </a:spcAft>
            </a:pPr>
            <a:r>
              <a:rPr lang="en-US" sz="1400" b="0" i="0" u="none" strike="noStrike" dirty="0">
                <a:solidFill>
                  <a:schemeClr val="bg2">
                    <a:lumMod val="20000"/>
                    <a:lumOff val="80000"/>
                  </a:schemeClr>
                </a:solidFill>
                <a:effectLst/>
                <a:latin typeface="Quattrocento Sans" panose="020B0502050000020003" pitchFamily="34" charset="0"/>
                <a:cs typeface="Calibri" panose="020F0502020204030204" pitchFamily="34" charset="0"/>
              </a:rPr>
              <a:t>     </a:t>
            </a:r>
            <a:endParaRPr lang="en-US" sz="1400" dirty="0">
              <a:solidFill>
                <a:schemeClr val="bg2">
                  <a:lumMod val="20000"/>
                  <a:lumOff val="80000"/>
                </a:schemeClr>
              </a:solidFill>
              <a:effectLst/>
              <a:latin typeface="Quattrocento Sans" panose="020B0502050000020003" pitchFamily="34" charset="0"/>
              <a:cs typeface="Calibri" panose="020F0502020204030204" pitchFamily="34" charset="0"/>
            </a:endParaRPr>
          </a:p>
          <a:p>
            <a:pPr algn="just" rtl="0" fontAlgn="t">
              <a:spcBef>
                <a:spcPct val="0"/>
              </a:spcBef>
              <a:spcAft>
                <a:spcPts val="800"/>
              </a:spcAft>
            </a:pPr>
            <a:r>
              <a:rPr lang="pt" sz="1400" b="0" i="0" u="none" strike="noStrike" dirty="0" smtClean="0">
                <a:solidFill>
                  <a:srgbClr val="EDEDED"/>
                </a:solidFill>
                <a:latin typeface="Quattrocento Sans"/>
                <a:cs typeface="Calibri"/>
              </a:rPr>
              <a:t>	Declínios </a:t>
            </a:r>
            <a:r>
              <a:rPr lang="pt" sz="1400" b="0" i="0" u="none" strike="noStrike" dirty="0">
                <a:solidFill>
                  <a:srgbClr val="EDEDED"/>
                </a:solidFill>
                <a:latin typeface="Quattrocento Sans"/>
                <a:cs typeface="Calibri"/>
              </a:rPr>
              <a:t>populacionais severos foram relatados na maior parte da área de distribuição da espécie, incluindo Sumatra, península da Malásia e grande parte de Bornéu, principalmente devido à caça ilegal e à perda de habitat. A caça furtiva está atualmente centrada na Indonésia, mas há suspeitas de expansão para a Malásia, já que a população diminuiu na Indonésia (S. Mahood, por comunicação na Lista Vermelha da IUCN).</a:t>
            </a:r>
          </a:p>
          <a:p>
            <a:pPr algn="just" rtl="0" fontAlgn="t">
              <a:spcBef>
                <a:spcPct val="0"/>
              </a:spcBef>
              <a:spcAft>
                <a:spcPts val="800"/>
              </a:spcAft>
            </a:pPr>
            <a:endParaRPr lang="en-US" sz="1400" b="0" i="0" u="none" strike="noStrike" dirty="0">
              <a:solidFill>
                <a:schemeClr val="bg2">
                  <a:lumMod val="20000"/>
                  <a:lumOff val="80000"/>
                </a:schemeClr>
              </a:solidFill>
              <a:effectLst/>
              <a:latin typeface="Quattrocento Sans" panose="020B0502050000020003" pitchFamily="34" charset="0"/>
              <a:cs typeface="Calibri" panose="020F0502020204030204" pitchFamily="34" charset="0"/>
            </a:endParaRPr>
          </a:p>
          <a:p>
            <a:pPr algn="just" rtl="0" fontAlgn="t">
              <a:spcBef>
                <a:spcPct val="0"/>
              </a:spcBef>
              <a:spcAft>
                <a:spcPts val="800"/>
              </a:spcAft>
            </a:pPr>
            <a:r>
              <a:rPr lang="pt" sz="1400" b="0" i="0" u="none" strike="noStrike" dirty="0" smtClean="0">
                <a:solidFill>
                  <a:srgbClr val="EDEDED"/>
                </a:solidFill>
                <a:latin typeface="Quattrocento Sans"/>
                <a:cs typeface="Calibri"/>
              </a:rPr>
              <a:t>	A </a:t>
            </a:r>
            <a:r>
              <a:rPr lang="pt" sz="1400" b="0" i="0" u="none" strike="noStrike" dirty="0">
                <a:solidFill>
                  <a:srgbClr val="EDEDED"/>
                </a:solidFill>
                <a:latin typeface="Quattrocento Sans"/>
                <a:cs typeface="Calibri"/>
              </a:rPr>
              <a:t>análise de dados de apreensões feita pela ONG Environmental Investigation Agency (EIA), sediada no Reino Unido, mostra </a:t>
            </a:r>
            <a:r>
              <a:rPr lang="pt" sz="1400" b="1" i="0" u="none" strike="noStrike" dirty="0">
                <a:solidFill>
                  <a:srgbClr val="EDEDED"/>
                </a:solidFill>
                <a:latin typeface="Quattrocento Sans"/>
                <a:cs typeface="Calibri"/>
              </a:rPr>
              <a:t>que pelo menos 2.878</a:t>
            </a:r>
            <a:r>
              <a:rPr lang="pt" sz="1400" b="0" i="0" u="none" strike="noStrike" dirty="0">
                <a:solidFill>
                  <a:srgbClr val="EDEDED"/>
                </a:solidFill>
                <a:latin typeface="Quattrocento Sans"/>
                <a:cs typeface="Calibri"/>
              </a:rPr>
              <a:t> capacetes, crânios e produtos de calaus-de-capacete foram apreendidos em </a:t>
            </a:r>
            <a:r>
              <a:rPr lang="pt" sz="1400" b="1" i="0" u="none" strike="noStrike" dirty="0">
                <a:solidFill>
                  <a:srgbClr val="EDEDED"/>
                </a:solidFill>
                <a:latin typeface="Quattrocento Sans"/>
                <a:cs typeface="Calibri"/>
              </a:rPr>
              <a:t>pelo menos 59 apreensões </a:t>
            </a:r>
            <a:r>
              <a:rPr lang="pt" sz="1400" b="1" i="0" u="none" strike="noStrike" dirty="0" smtClean="0">
                <a:solidFill>
                  <a:srgbClr val="EDEDED"/>
                </a:solidFill>
                <a:latin typeface="Quattrocento Sans"/>
                <a:cs typeface="Calibri"/>
              </a:rPr>
              <a:t>entre</a:t>
            </a:r>
            <a:r>
              <a:rPr lang="pt" sz="1400" b="0" i="0" u="none" strike="noStrike" dirty="0" smtClean="0">
                <a:solidFill>
                  <a:srgbClr val="EDEDED"/>
                </a:solidFill>
                <a:latin typeface="Quattrocento Sans"/>
                <a:cs typeface="Calibri"/>
              </a:rPr>
              <a:t> </a:t>
            </a:r>
            <a:r>
              <a:rPr lang="pt" sz="1400" b="0" i="0" u="none" strike="noStrike" dirty="0">
                <a:solidFill>
                  <a:srgbClr val="EDEDED"/>
                </a:solidFill>
                <a:latin typeface="Quattrocento Sans"/>
                <a:cs typeface="Calibri"/>
              </a:rPr>
              <a:t>entre 2010 e 2017.</a:t>
            </a:r>
            <a:endParaRPr lang="en-US" sz="1400" dirty="0">
              <a:solidFill>
                <a:schemeClr val="bg2">
                  <a:lumMod val="20000"/>
                  <a:lumOff val="80000"/>
                </a:schemeClr>
              </a:solidFill>
              <a:effectLst/>
              <a:latin typeface="Quattrocento Sans" panose="020B0502050000020003" pitchFamily="34" charset="0"/>
              <a:cs typeface="Calibri" panose="020F0502020204030204" pitchFamily="34" charset="0"/>
            </a:endParaRPr>
          </a:p>
          <a:p>
            <a:endParaRPr lang="en-IN" dirty="0"/>
          </a:p>
        </p:txBody>
      </p:sp>
    </p:spTree>
    <p:extLst>
      <p:ext uri="{BB962C8B-B14F-4D97-AF65-F5344CB8AC3E}">
        <p14:creationId xmlns:p14="http://schemas.microsoft.com/office/powerpoint/2010/main" val="1085836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pt" sz="1400" b="0" i="0" u="none" strike="noStrike" dirty="0">
                <a:solidFill>
                  <a:srgbClr val="EDEDED"/>
                </a:solidFill>
                <a:latin typeface="Calibri"/>
                <a:cs typeface="Calibri"/>
              </a:rPr>
              <a:t>A maioria das apreensões ocorre na Indonésia (país de origem) e na China (país de destino), com caçadores ilegais na Indonésia confirmando o envolvimento de redes de crime organizado que também têm como alvo pangolins e tigres (Beastall, 2016). A caça ilegal fez com que o número de indivíduos apreendidos nos últimos 10 anos fosse quase 4 vezes maior do que o número de indivíduos selvagens observados nos últimos 40 anos.</a:t>
            </a:r>
            <a:endParaRPr lang="en-IN" dirty="0"/>
          </a:p>
        </p:txBody>
      </p:sp>
    </p:spTree>
    <p:extLst>
      <p:ext uri="{BB962C8B-B14F-4D97-AF65-F5344CB8AC3E}">
        <p14:creationId xmlns:p14="http://schemas.microsoft.com/office/powerpoint/2010/main" val="1503935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rtl="0" fontAlgn="base"/>
            <a:r>
              <a:rPr lang="pt" sz="1400" b="1" i="0" u="sng" strike="noStrike" dirty="0">
                <a:solidFill>
                  <a:srgbClr val="EDEDED"/>
                </a:solidFill>
                <a:latin typeface="Quattrocento Sans"/>
                <a:cs typeface="Calibri"/>
              </a:rPr>
              <a:t>Casos pré-DIEV</a:t>
            </a:r>
          </a:p>
          <a:p>
            <a:pPr marL="0" indent="0" fontAlgn="base"/>
            <a:endParaRPr lang="en-US" sz="1400" b="1" dirty="0">
              <a:solidFill>
                <a:schemeClr val="bg2">
                  <a:lumMod val="20000"/>
                  <a:lumOff val="80000"/>
                </a:schemeClr>
              </a:solidFill>
              <a:latin typeface="Quattrocento Sans" panose="020B0502050000020003" pitchFamily="34" charset="0"/>
              <a:cs typeface="Calibri" panose="020F0502020204030204" pitchFamily="34" charset="0"/>
            </a:endParaRPr>
          </a:p>
          <a:p>
            <a:pPr marL="0" indent="0" rtl="0" fontAlgn="base"/>
            <a:r>
              <a:rPr lang="pt" sz="1400" b="1" i="0" u="none" strike="noStrike" dirty="0">
                <a:solidFill>
                  <a:srgbClr val="EDEDED"/>
                </a:solidFill>
                <a:latin typeface="Quattrocento Sans"/>
                <a:cs typeface="Calibri"/>
              </a:rPr>
              <a:t>Hong Kong </a:t>
            </a:r>
            <a:r>
              <a:rPr lang="pt" sz="1400" b="1" i="0" u="none" strike="noStrike" dirty="0" smtClean="0">
                <a:solidFill>
                  <a:srgbClr val="EDEDED"/>
                </a:solidFill>
                <a:latin typeface="Quattrocento Sans"/>
                <a:cs typeface="Calibri"/>
              </a:rPr>
              <a:t>vs. Sameh </a:t>
            </a:r>
            <a:r>
              <a:rPr lang="pt" sz="1400" b="1" i="0" u="none" strike="noStrike" dirty="0">
                <a:solidFill>
                  <a:srgbClr val="EDEDED"/>
                </a:solidFill>
                <a:latin typeface="Quattrocento Sans"/>
                <a:cs typeface="Calibri"/>
              </a:rPr>
              <a:t>e Abdelaziz</a:t>
            </a:r>
            <a:r>
              <a:rPr lang="pt" sz="1400" b="0" i="0" u="none" strike="noStrike" dirty="0">
                <a:solidFill>
                  <a:srgbClr val="EDEDED"/>
                </a:solidFill>
                <a:latin typeface="Quattrocento Sans"/>
                <a:cs typeface="Calibri"/>
              </a:rPr>
              <a:t> Tribunal de Magistrados de Tsuen Wan, 15 de março de 2014 </a:t>
            </a:r>
          </a:p>
          <a:p>
            <a:pPr marL="0" indent="0" rtl="0" fontAlgn="base"/>
            <a:r>
              <a:rPr lang="pt" sz="1400" b="0" i="0" u="none" strike="noStrike" dirty="0">
                <a:solidFill>
                  <a:srgbClr val="EDEDED"/>
                </a:solidFill>
                <a:latin typeface="Quattrocento Sans"/>
                <a:cs typeface="Calibri"/>
              </a:rPr>
              <a:t>Dois cidadãos egípcios foram pegos no aeroporto tentando contrabandear 128 tartarugas-radiadas e tartarugas-aranha através de Hong Kong para Taiwan. Foram condenados a pagar uma multa de HK$ 40.000 e HK$ 45.000 e a 2 meses de prisão, com pena suspensa por 18 meses. Os animais foram avaliados em HK$ 759.000. Os homens alegaram que os animais foram criados legalmente para exportação em Madagascar, apesar de não existir nenhum criadouro legalizado para comércio no país.  </a:t>
            </a:r>
          </a:p>
          <a:p>
            <a:pPr marL="0" indent="0" fontAlgn="base"/>
            <a:endParaRPr lang="en-US" sz="1400" dirty="0">
              <a:solidFill>
                <a:schemeClr val="bg2">
                  <a:lumMod val="20000"/>
                  <a:lumOff val="80000"/>
                </a:schemeClr>
              </a:solidFill>
              <a:latin typeface="Quattrocento Sans" panose="020B0502050000020003" pitchFamily="34" charset="0"/>
              <a:cs typeface="Calibri" panose="020F0502020204030204" pitchFamily="34" charset="0"/>
            </a:endParaRPr>
          </a:p>
          <a:p>
            <a:pPr marL="0" indent="0" rtl="0" fontAlgn="base"/>
            <a:r>
              <a:rPr lang="pt" sz="1400" b="1" i="0" u="none" strike="noStrike" dirty="0">
                <a:solidFill>
                  <a:srgbClr val="EDEDED"/>
                </a:solidFill>
                <a:latin typeface="Quattrocento Sans"/>
                <a:cs typeface="Calibri"/>
              </a:rPr>
              <a:t>Tsuen Wan 455/2014</a:t>
            </a:r>
            <a:r>
              <a:rPr lang="pt" sz="1400" b="0" i="0" u="none" strike="noStrike" dirty="0">
                <a:solidFill>
                  <a:srgbClr val="EDEDED"/>
                </a:solidFill>
                <a:latin typeface="Quattrocento Sans"/>
                <a:cs typeface="Calibri"/>
              </a:rPr>
              <a:t> (Decisão não relatada do Tribunal de Magistrados de Tsuen Wan, 17 de março de 2014). Um cidadão de Madagascar foi interceptado no aeroporto de Hong Kong tentando contrabandear 112 tartarugas-radiadas e 10 tartarugas-de-arado (Madagascar) para Hong Kong. Ele foi condenado a 6 semanas de prisão por uma espécie e 4 semanas pela outra. As duas sentenças foram cumpridas simultaneamente. O valor estimado da remessa foi de HK$ 1.340.000. </a:t>
            </a:r>
          </a:p>
          <a:p>
            <a:pPr marL="0" indent="0" fontAlgn="base"/>
            <a:endParaRPr lang="en-US" sz="1400" dirty="0">
              <a:solidFill>
                <a:schemeClr val="bg2">
                  <a:lumMod val="20000"/>
                  <a:lumOff val="80000"/>
                </a:schemeClr>
              </a:solidFill>
              <a:latin typeface="Quattrocento Sans" panose="020B0502050000020003" pitchFamily="34" charset="0"/>
              <a:cs typeface="Calibri" panose="020F0502020204030204" pitchFamily="34" charset="0"/>
            </a:endParaRPr>
          </a:p>
          <a:p>
            <a:pPr marL="0" indent="0" rtl="0" fontAlgn="base"/>
            <a:r>
              <a:rPr lang="pt" sz="1400" b="1" i="0" u="sng" strike="noStrike" dirty="0">
                <a:solidFill>
                  <a:srgbClr val="EDEDED"/>
                </a:solidFill>
                <a:latin typeface="Quattrocento Sans"/>
                <a:cs typeface="Calibri"/>
              </a:rPr>
              <a:t>Caso Pós-DIEV</a:t>
            </a:r>
          </a:p>
          <a:p>
            <a:pPr marL="0" indent="0" fontAlgn="base"/>
            <a:endParaRPr lang="en-US" sz="1400" b="1" dirty="0">
              <a:solidFill>
                <a:schemeClr val="bg2">
                  <a:lumMod val="20000"/>
                  <a:lumOff val="80000"/>
                </a:schemeClr>
              </a:solidFill>
              <a:latin typeface="Quattrocento Sans" panose="020B0502050000020003" pitchFamily="34" charset="0"/>
              <a:cs typeface="Calibri" panose="020F0502020204030204" pitchFamily="34" charset="0"/>
            </a:endParaRPr>
          </a:p>
          <a:p>
            <a:pPr marL="0" indent="0" rtl="0" fontAlgn="base"/>
            <a:r>
              <a:rPr lang="pt" sz="1400" b="1" i="0" u="none" strike="noStrike" dirty="0">
                <a:solidFill>
                  <a:srgbClr val="EDEDED"/>
                </a:solidFill>
                <a:latin typeface="Quattrocento Sans"/>
                <a:cs typeface="Calibri"/>
              </a:rPr>
              <a:t>Hong Kong </a:t>
            </a:r>
            <a:r>
              <a:rPr lang="pt" sz="1400" b="1" i="0" u="none" strike="noStrike" dirty="0" smtClean="0">
                <a:solidFill>
                  <a:srgbClr val="EDEDED"/>
                </a:solidFill>
                <a:latin typeface="Quattrocento Sans"/>
                <a:cs typeface="Calibri"/>
              </a:rPr>
              <a:t>vs. Rasolonirina </a:t>
            </a:r>
            <a:r>
              <a:rPr lang="pt" sz="1400" b="1" i="0" u="none" strike="noStrike" dirty="0">
                <a:solidFill>
                  <a:srgbClr val="EDEDED"/>
                </a:solidFill>
                <a:latin typeface="Quattrocento Sans"/>
                <a:cs typeface="Calibri"/>
              </a:rPr>
              <a:t>Aljymi; Processo do Tribunal Distrital de Hong Kong 896/2019 </a:t>
            </a:r>
            <a:r>
              <a:rPr lang="pt" sz="1400" b="0" i="0" u="none" strike="noStrike" dirty="0">
                <a:solidFill>
                  <a:srgbClr val="EDEDED"/>
                </a:solidFill>
                <a:latin typeface="Quattrocento Sans"/>
                <a:cs typeface="Calibri"/>
              </a:rPr>
              <a:t> </a:t>
            </a:r>
          </a:p>
          <a:p>
            <a:pPr marL="0" indent="0" rtl="0" fontAlgn="base"/>
            <a:r>
              <a:rPr lang="pt" sz="1400" b="0" i="0" u="none" strike="noStrike" dirty="0">
                <a:solidFill>
                  <a:srgbClr val="EDEDED"/>
                </a:solidFill>
                <a:latin typeface="Quattrocento Sans"/>
                <a:cs typeface="Calibri"/>
              </a:rPr>
              <a:t>Em 28 de setembro de 2019, a Alfândega de Hong Kong apreendeu 57 tartarugas vivas (2 tartarugas-de-arado (também conhecidas como Madagascar) e 55 tartarugas-radiadas) com um valor de mercado estimado de US$ 816.555 no Aeroporto Internacional de Hong Kong. O caso também envolveu maus-tratos contra animais. Um passageiro do sexo masculino que chegou a Hong Kong vindo de Moroni, Comores, via Adis Abeba, Etiópia, foi encontrado com os animais presos com fita adesiva em sua bagagem. Ele se declarou culpado e foi condenado a 36 meses de prisão por contrabando de animais e 12 meses por maus-tratos; ambas as penas foram reduzidas em um terço por sua confissão de culpa. </a:t>
            </a:r>
          </a:p>
          <a:p>
            <a:endParaRPr lang="en-IN" dirty="0"/>
          </a:p>
        </p:txBody>
      </p:sp>
    </p:spTree>
    <p:extLst>
      <p:ext uri="{BB962C8B-B14F-4D97-AF65-F5344CB8AC3E}">
        <p14:creationId xmlns:p14="http://schemas.microsoft.com/office/powerpoint/2010/main" val="4347782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1" type="tx">
  <p:cSld name="TITLE_AND_BODY">
    <p:spTree>
      <p:nvGrpSpPr>
        <p:cNvPr id="1" name="Shape 14"/>
        <p:cNvGrpSpPr/>
        <p:nvPr/>
      </p:nvGrpSpPr>
      <p:grpSpPr>
        <a:xfrm>
          <a:off x="0" y="0"/>
          <a:ext cx="0" cy="0"/>
          <a:chOff x="0" y="0"/>
          <a:chExt cx="0" cy="0"/>
        </a:xfrm>
      </p:grpSpPr>
      <p:pic>
        <p:nvPicPr>
          <p:cNvPr id="15" name="Google Shape;15;p32"/>
          <p:cNvPicPr preferRelativeResize="0"/>
          <p:nvPr/>
        </p:nvPicPr>
        <p:blipFill>
          <a:blip r:embed="rId2">
            <a:alphaModFix amt="20000"/>
          </a:blip>
          <a:srcRect l="21250" t="9241" r="12566" b="20460"/>
          <a:stretch>
            <a:fillRect/>
          </a:stretch>
        </p:blipFill>
        <p:spPr>
          <a:xfrm>
            <a:off x="11751" y="0"/>
            <a:ext cx="18288002" cy="10287000"/>
          </a:xfrm>
          <a:prstGeom prst="rect">
            <a:avLst/>
          </a:prstGeom>
          <a:noFill/>
          <a:ln>
            <a:noFill/>
          </a:ln>
        </p:spPr>
      </p:pic>
      <p:sp>
        <p:nvSpPr>
          <p:cNvPr id="16" name="Google Shape;16;p32"/>
          <p:cNvSpPr/>
          <p:nvPr/>
        </p:nvSpPr>
        <p:spPr>
          <a:xfrm>
            <a:off x="-12034" y="-1"/>
            <a:ext cx="18288002" cy="1815419"/>
          </a:xfrm>
          <a:prstGeom prst="rect">
            <a:avLst/>
          </a:prstGeom>
          <a:solidFill>
            <a:srgbClr val="678B96"/>
          </a:solidFill>
          <a:ln>
            <a:noFill/>
          </a:ln>
        </p:spPr>
        <p:txBody>
          <a:bodyPr spcFirstLastPara="1" wrap="square" lIns="45700" tIns="45700" rIns="45700" bIns="45700" anchor="ctr" anchorCtr="0">
            <a:noAutofit/>
          </a:bodyPr>
          <a:lstStyle/>
          <a:p>
            <a:pPr marL="0" marR="0" lvl="0" indent="0" algn="ctr" rtl="0">
              <a:lnSpc>
                <a:spcPct val="100000"/>
              </a:lnSpc>
              <a:spcBef>
                <a:spcPct val="0"/>
              </a:spcBef>
              <a:spcAft>
                <a:spcPct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cxnSp>
        <p:nvCxnSpPr>
          <p:cNvPr id="17" name="Google Shape;17;p32"/>
          <p:cNvCxnSpPr/>
          <p:nvPr/>
        </p:nvCxnSpPr>
        <p:spPr>
          <a:xfrm>
            <a:off x="1638300" y="5753100"/>
            <a:ext cx="15011400" cy="0"/>
          </a:xfrm>
          <a:prstGeom prst="straightConnector1">
            <a:avLst/>
          </a:prstGeom>
          <a:noFill/>
          <a:ln w="38100" cap="flat" cmpd="sng">
            <a:solidFill>
              <a:srgbClr val="F2F2F2"/>
            </a:solidFill>
            <a:prstDash val="solid"/>
            <a:round/>
            <a:headEnd type="none" w="sm" len="sm"/>
            <a:tailEnd type="none" w="sm" len="sm"/>
          </a:ln>
        </p:spPr>
      </p:cxnSp>
      <p:sp>
        <p:nvSpPr>
          <p:cNvPr id="18" name="Google Shape;18;p32"/>
          <p:cNvSpPr txBox="1">
            <a:spLocks noGrp="1"/>
          </p:cNvSpPr>
          <p:nvPr>
            <p:ph type="title"/>
          </p:nvPr>
        </p:nvSpPr>
        <p:spPr>
          <a:xfrm>
            <a:off x="1638300" y="3629488"/>
            <a:ext cx="15034906" cy="1989138"/>
          </a:xfrm>
          <a:prstGeom prst="rect">
            <a:avLst/>
          </a:prstGeom>
          <a:noFill/>
          <a:ln>
            <a:noFill/>
          </a:ln>
        </p:spPr>
        <p:txBody>
          <a:bodyPr spcFirstLastPara="1" wrap="square" lIns="45675" tIns="45675" rIns="45675" bIns="45675" anchor="t" anchorCtr="0">
            <a:normAutofit/>
          </a:bodyPr>
          <a:lstStyle>
            <a:lvl1pPr lvl="0" algn="ctr">
              <a:lnSpc>
                <a:spcPct val="100000"/>
              </a:lnSpc>
              <a:spcBef>
                <a:spcPct val="0"/>
              </a:spcBef>
              <a:spcAft>
                <a:spcPct val="0"/>
              </a:spcAft>
              <a:buClr>
                <a:srgbClr val="F2F2F2"/>
              </a:buClr>
              <a:buSzPts val="6600"/>
              <a:buFont typeface="Quattrocento Sans"/>
              <a:buNone/>
              <a:defRPr sz="6600">
                <a:solidFill>
                  <a:srgbClr val="F2F2F2"/>
                </a:solidFill>
              </a:defRPr>
            </a:lvl1pPr>
            <a:lvl2pPr lvl="1" algn="ctr">
              <a:lnSpc>
                <a:spcPct val="100000"/>
              </a:lnSpc>
              <a:spcBef>
                <a:spcPct val="0"/>
              </a:spcBef>
              <a:spcAft>
                <a:spcPct val="0"/>
              </a:spcAft>
              <a:buClr>
                <a:srgbClr val="262626"/>
              </a:buClr>
              <a:buSzPts val="1800"/>
              <a:buNone/>
              <a:defRPr/>
            </a:lvl2pPr>
            <a:lvl3pPr lvl="2" algn="ctr">
              <a:lnSpc>
                <a:spcPct val="100000"/>
              </a:lnSpc>
              <a:spcBef>
                <a:spcPct val="0"/>
              </a:spcBef>
              <a:spcAft>
                <a:spcPct val="0"/>
              </a:spcAft>
              <a:buClr>
                <a:srgbClr val="262626"/>
              </a:buClr>
              <a:buSzPts val="1800"/>
              <a:buNone/>
              <a:defRPr/>
            </a:lvl3pPr>
            <a:lvl4pPr lvl="3" algn="ctr">
              <a:lnSpc>
                <a:spcPct val="100000"/>
              </a:lnSpc>
              <a:spcBef>
                <a:spcPct val="0"/>
              </a:spcBef>
              <a:spcAft>
                <a:spcPct val="0"/>
              </a:spcAft>
              <a:buClr>
                <a:srgbClr val="262626"/>
              </a:buClr>
              <a:buSzPts val="1800"/>
              <a:buNone/>
              <a:defRPr/>
            </a:lvl4pPr>
            <a:lvl5pPr lvl="4" algn="ctr">
              <a:lnSpc>
                <a:spcPct val="100000"/>
              </a:lnSpc>
              <a:spcBef>
                <a:spcPct val="0"/>
              </a:spcBef>
              <a:spcAft>
                <a:spcPct val="0"/>
              </a:spcAft>
              <a:buClr>
                <a:srgbClr val="262626"/>
              </a:buClr>
              <a:buSzPts val="1800"/>
              <a:buNone/>
              <a:defRPr/>
            </a:lvl5pPr>
            <a:lvl6pPr lvl="5" algn="ctr">
              <a:lnSpc>
                <a:spcPct val="100000"/>
              </a:lnSpc>
              <a:spcBef>
                <a:spcPct val="0"/>
              </a:spcBef>
              <a:spcAft>
                <a:spcPct val="0"/>
              </a:spcAft>
              <a:buClr>
                <a:srgbClr val="262626"/>
              </a:buClr>
              <a:buSzPts val="1800"/>
              <a:buNone/>
              <a:defRPr/>
            </a:lvl6pPr>
            <a:lvl7pPr lvl="6" algn="ctr">
              <a:lnSpc>
                <a:spcPct val="100000"/>
              </a:lnSpc>
              <a:spcBef>
                <a:spcPct val="0"/>
              </a:spcBef>
              <a:spcAft>
                <a:spcPct val="0"/>
              </a:spcAft>
              <a:buClr>
                <a:srgbClr val="262626"/>
              </a:buClr>
              <a:buSzPts val="1800"/>
              <a:buNone/>
              <a:defRPr/>
            </a:lvl7pPr>
            <a:lvl8pPr lvl="7" algn="ctr">
              <a:lnSpc>
                <a:spcPct val="100000"/>
              </a:lnSpc>
              <a:spcBef>
                <a:spcPct val="0"/>
              </a:spcBef>
              <a:spcAft>
                <a:spcPct val="0"/>
              </a:spcAft>
              <a:buClr>
                <a:srgbClr val="262626"/>
              </a:buClr>
              <a:buSzPts val="1800"/>
              <a:buNone/>
              <a:defRPr/>
            </a:lvl8pPr>
            <a:lvl9pPr lvl="8" algn="ctr">
              <a:lnSpc>
                <a:spcPct val="100000"/>
              </a:lnSpc>
              <a:spcBef>
                <a:spcPct val="0"/>
              </a:spcBef>
              <a:spcAft>
                <a:spcPct val="0"/>
              </a:spcAft>
              <a:buClr>
                <a:srgbClr val="262626"/>
              </a:buClr>
              <a:buSzPts val="1800"/>
              <a:buNone/>
              <a:defRPr/>
            </a:lvl9pPr>
          </a:lstStyle>
          <a:p>
            <a:endParaRPr/>
          </a:p>
        </p:txBody>
      </p:sp>
      <p:sp>
        <p:nvSpPr>
          <p:cNvPr id="19" name="Google Shape;19;p32"/>
          <p:cNvSpPr txBox="1">
            <a:spLocks noGrp="1"/>
          </p:cNvSpPr>
          <p:nvPr>
            <p:ph type="body" idx="1"/>
          </p:nvPr>
        </p:nvSpPr>
        <p:spPr>
          <a:xfrm>
            <a:off x="2895600" y="6134100"/>
            <a:ext cx="12496800" cy="1066800"/>
          </a:xfrm>
          <a:prstGeom prst="rect">
            <a:avLst/>
          </a:prstGeom>
          <a:noFill/>
          <a:ln>
            <a:noFill/>
          </a:ln>
        </p:spPr>
        <p:txBody>
          <a:bodyPr spcFirstLastPara="1" wrap="square" lIns="45675" tIns="45675" rIns="45675" bIns="45675" anchor="t" anchorCtr="0">
            <a:normAutofit/>
          </a:bodyPr>
          <a:lstStyle>
            <a:lvl1pPr marL="457200" lvl="0" indent="-228600" algn="ctr">
              <a:lnSpc>
                <a:spcPct val="100000"/>
              </a:lnSpc>
              <a:spcBef>
                <a:spcPts val="700"/>
              </a:spcBef>
              <a:spcAft>
                <a:spcPct val="0"/>
              </a:spcAft>
              <a:buClr>
                <a:srgbClr val="F2F2F2"/>
              </a:buClr>
              <a:buSzPts val="3600"/>
              <a:buFont typeface="Quattrocento Sans"/>
              <a:buNone/>
              <a:defRPr sz="3600">
                <a:solidFill>
                  <a:srgbClr val="F2F2F2"/>
                </a:solidFill>
                <a:latin typeface="Quattrocento Sans"/>
                <a:ea typeface="Quattrocento Sans"/>
                <a:cs typeface="Quattrocento Sans"/>
                <a:sym typeface="Quattrocento Sans"/>
              </a:defRPr>
            </a:lvl1pPr>
            <a:lvl2pPr marL="914400" lvl="1" indent="-228600" algn="ctr">
              <a:lnSpc>
                <a:spcPct val="100000"/>
              </a:lnSpc>
              <a:spcBef>
                <a:spcPts val="700"/>
              </a:spcBef>
              <a:spcAft>
                <a:spcPct val="0"/>
              </a:spcAft>
              <a:buClr>
                <a:srgbClr val="F2F2F2"/>
              </a:buClr>
              <a:buSzPts val="3600"/>
              <a:buFont typeface="Quattrocento Sans"/>
              <a:buNone/>
              <a:defRPr sz="3600">
                <a:solidFill>
                  <a:srgbClr val="F2F2F2"/>
                </a:solidFill>
                <a:latin typeface="Quattrocento Sans"/>
                <a:ea typeface="Quattrocento Sans"/>
                <a:cs typeface="Quattrocento Sans"/>
                <a:sym typeface="Quattrocento Sans"/>
              </a:defRPr>
            </a:lvl2pPr>
            <a:lvl3pPr marL="1371600" lvl="2" indent="-457200" algn="ctr">
              <a:lnSpc>
                <a:spcPct val="100000"/>
              </a:lnSpc>
              <a:spcBef>
                <a:spcPts val="700"/>
              </a:spcBef>
              <a:spcAft>
                <a:spcPct val="0"/>
              </a:spcAft>
              <a:buClr>
                <a:srgbClr val="F2F2F2"/>
              </a:buClr>
              <a:buSzPts val="3600"/>
              <a:buFont typeface="Quattrocento Sans"/>
              <a:buChar char="•"/>
              <a:defRPr sz="3600">
                <a:solidFill>
                  <a:srgbClr val="F2F2F2"/>
                </a:solidFill>
                <a:latin typeface="Quattrocento Sans"/>
                <a:ea typeface="Quattrocento Sans"/>
                <a:cs typeface="Quattrocento Sans"/>
                <a:sym typeface="Quattrocento Sans"/>
              </a:defRPr>
            </a:lvl3pPr>
            <a:lvl4pPr marL="1828800" lvl="3" indent="-457200" algn="ctr">
              <a:lnSpc>
                <a:spcPct val="100000"/>
              </a:lnSpc>
              <a:spcBef>
                <a:spcPts val="700"/>
              </a:spcBef>
              <a:spcAft>
                <a:spcPct val="0"/>
              </a:spcAft>
              <a:buClr>
                <a:srgbClr val="F2F2F2"/>
              </a:buClr>
              <a:buSzPts val="3600"/>
              <a:buFont typeface="Quattrocento Sans"/>
              <a:buChar char="–"/>
              <a:defRPr sz="3600">
                <a:solidFill>
                  <a:srgbClr val="F2F2F2"/>
                </a:solidFill>
                <a:latin typeface="Quattrocento Sans"/>
                <a:ea typeface="Quattrocento Sans"/>
                <a:cs typeface="Quattrocento Sans"/>
                <a:sym typeface="Quattrocento Sans"/>
              </a:defRPr>
            </a:lvl4pPr>
            <a:lvl5pPr marL="2286000" lvl="4" indent="-457200" algn="ctr">
              <a:lnSpc>
                <a:spcPct val="100000"/>
              </a:lnSpc>
              <a:spcBef>
                <a:spcPts val="700"/>
              </a:spcBef>
              <a:spcAft>
                <a:spcPct val="0"/>
              </a:spcAft>
              <a:buClr>
                <a:srgbClr val="F2F2F2"/>
              </a:buClr>
              <a:buSzPts val="3600"/>
              <a:buFont typeface="Quattrocento Sans"/>
              <a:buChar char="»"/>
              <a:defRPr sz="3600">
                <a:solidFill>
                  <a:srgbClr val="F2F2F2"/>
                </a:solidFill>
                <a:latin typeface="Quattrocento Sans"/>
                <a:ea typeface="Quattrocento Sans"/>
                <a:cs typeface="Quattrocento Sans"/>
                <a:sym typeface="Quattrocento Sans"/>
              </a:defRPr>
            </a:lvl5pPr>
            <a:lvl6pPr marL="2743200" lvl="5" indent="-228600" algn="l">
              <a:lnSpc>
                <a:spcPct val="100000"/>
              </a:lnSpc>
              <a:spcBef>
                <a:spcPct val="0"/>
              </a:spcBef>
              <a:spcAft>
                <a:spcPct val="0"/>
              </a:spcAft>
              <a:buClr>
                <a:srgbClr val="000000"/>
              </a:buClr>
              <a:buSzPts val="1800"/>
              <a:buNone/>
              <a:defRPr/>
            </a:lvl6pPr>
            <a:lvl7pPr marL="3200400" lvl="6" indent="-228600" algn="l">
              <a:lnSpc>
                <a:spcPct val="100000"/>
              </a:lnSpc>
              <a:spcBef>
                <a:spcPct val="0"/>
              </a:spcBef>
              <a:spcAft>
                <a:spcPct val="0"/>
              </a:spcAft>
              <a:buClr>
                <a:srgbClr val="000000"/>
              </a:buClr>
              <a:buSzPts val="1800"/>
              <a:buNone/>
              <a:defRPr/>
            </a:lvl7pPr>
            <a:lvl8pPr marL="3657600" lvl="7" indent="-228600" algn="l">
              <a:lnSpc>
                <a:spcPct val="100000"/>
              </a:lnSpc>
              <a:spcBef>
                <a:spcPct val="0"/>
              </a:spcBef>
              <a:spcAft>
                <a:spcPct val="0"/>
              </a:spcAft>
              <a:buClr>
                <a:srgbClr val="000000"/>
              </a:buClr>
              <a:buSzPts val="1800"/>
              <a:buNone/>
              <a:defRPr/>
            </a:lvl8pPr>
            <a:lvl9pPr marL="4114800" lvl="8" indent="-228600" algn="l">
              <a:lnSpc>
                <a:spcPct val="100000"/>
              </a:lnSpc>
              <a:spcBef>
                <a:spcPct val="0"/>
              </a:spcBef>
              <a:spcAft>
                <a:spcPct val="0"/>
              </a:spcAft>
              <a:buClr>
                <a:srgbClr val="000000"/>
              </a:buClr>
              <a:buSzPts val="1800"/>
              <a:buNone/>
              <a:defRPr/>
            </a:lvl9pPr>
          </a:lstStyle>
          <a:p>
            <a:endParaRPr/>
          </a:p>
        </p:txBody>
      </p:sp>
      <p:sp>
        <p:nvSpPr>
          <p:cNvPr id="20" name="Google Shape;20;p32"/>
          <p:cNvSpPr/>
          <p:nvPr/>
        </p:nvSpPr>
        <p:spPr>
          <a:xfrm>
            <a:off x="-2" y="9634584"/>
            <a:ext cx="18288000" cy="134584"/>
          </a:xfrm>
          <a:prstGeom prst="rect">
            <a:avLst/>
          </a:prstGeom>
          <a:gradFill>
            <a:gsLst>
              <a:gs pos="0">
                <a:srgbClr val="5B838F">
                  <a:alpha val="89019"/>
                </a:srgbClr>
              </a:gs>
              <a:gs pos="80000">
                <a:srgbClr val="5B838F">
                  <a:alpha val="89019"/>
                </a:srgbClr>
              </a:gs>
              <a:gs pos="100000">
                <a:srgbClr val="494949"/>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ct val="0"/>
              </a:spcBef>
              <a:spcAft>
                <a:spcPct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21" name="Google Shape;21;p32"/>
          <p:cNvSpPr/>
          <p:nvPr/>
        </p:nvSpPr>
        <p:spPr>
          <a:xfrm>
            <a:off x="-2" y="9836350"/>
            <a:ext cx="18288000" cy="134584"/>
          </a:xfrm>
          <a:prstGeom prst="rect">
            <a:avLst/>
          </a:prstGeom>
          <a:gradFill>
            <a:gsLst>
              <a:gs pos="0">
                <a:srgbClr val="6B8A41">
                  <a:alpha val="89019"/>
                </a:srgbClr>
              </a:gs>
              <a:gs pos="80000">
                <a:srgbClr val="6B8A41">
                  <a:alpha val="89019"/>
                </a:srgbClr>
              </a:gs>
              <a:gs pos="100000">
                <a:srgbClr val="494949"/>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ct val="0"/>
              </a:spcBef>
              <a:spcAft>
                <a:spcPct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22" name="Google Shape;22;p32"/>
          <p:cNvSpPr/>
          <p:nvPr/>
        </p:nvSpPr>
        <p:spPr>
          <a:xfrm>
            <a:off x="-2" y="10038116"/>
            <a:ext cx="18288000" cy="134584"/>
          </a:xfrm>
          <a:prstGeom prst="rect">
            <a:avLst/>
          </a:prstGeom>
          <a:gradFill>
            <a:gsLst>
              <a:gs pos="0">
                <a:srgbClr val="D3763D">
                  <a:alpha val="89019"/>
                </a:srgbClr>
              </a:gs>
              <a:gs pos="80000">
                <a:srgbClr val="D3763D">
                  <a:alpha val="89019"/>
                </a:srgbClr>
              </a:gs>
              <a:gs pos="100000">
                <a:srgbClr val="494949"/>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ct val="0"/>
              </a:spcBef>
              <a:spcAft>
                <a:spcPct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pic>
        <p:nvPicPr>
          <p:cNvPr id="23" name="Google Shape;23;p32"/>
          <p:cNvPicPr preferRelativeResize="0"/>
          <p:nvPr/>
        </p:nvPicPr>
        <p:blipFill>
          <a:blip r:embed="rId3">
            <a:alphaModFix/>
          </a:blip>
          <a:stretch>
            <a:fillRect/>
          </a:stretch>
        </p:blipFill>
        <p:spPr>
          <a:xfrm>
            <a:off x="13238350" y="384975"/>
            <a:ext cx="4930331" cy="1250176"/>
          </a:xfrm>
          <a:prstGeom prst="rect">
            <a:avLst/>
          </a:prstGeom>
          <a:noFill/>
          <a:ln>
            <a:noFill/>
          </a:ln>
        </p:spPr>
      </p:pic>
      <p:sp>
        <p:nvSpPr>
          <p:cNvPr id="24" name="Google Shape;24;p32"/>
          <p:cNvSpPr txBox="1">
            <a:spLocks noGrp="1"/>
          </p:cNvSpPr>
          <p:nvPr>
            <p:ph type="sldNum" idx="12"/>
          </p:nvPr>
        </p:nvSpPr>
        <p:spPr>
          <a:xfrm>
            <a:off x="8839200" y="9260681"/>
            <a:ext cx="4267200" cy="547688"/>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ct val="0"/>
              </a:spcBef>
              <a:spcAft>
                <a:spcPct val="0"/>
              </a:spcAft>
              <a:buClr>
                <a:srgbClr val="000000"/>
              </a:buClr>
              <a:buSzPts val="1200"/>
              <a:buFont typeface="Arial"/>
              <a:buNone/>
              <a:defRPr sz="1200"/>
            </a:lvl1pPr>
            <a:lvl2pPr marL="0" lvl="1" indent="0" algn="r">
              <a:lnSpc>
                <a:spcPct val="100000"/>
              </a:lnSpc>
              <a:spcBef>
                <a:spcPct val="0"/>
              </a:spcBef>
              <a:spcAft>
                <a:spcPct val="0"/>
              </a:spcAft>
              <a:buClr>
                <a:srgbClr val="000000"/>
              </a:buClr>
              <a:buSzPts val="1200"/>
              <a:buFont typeface="Arial"/>
              <a:buNone/>
              <a:defRPr sz="1200"/>
            </a:lvl2pPr>
            <a:lvl3pPr marL="0" lvl="2" indent="0" algn="r">
              <a:lnSpc>
                <a:spcPct val="100000"/>
              </a:lnSpc>
              <a:spcBef>
                <a:spcPct val="0"/>
              </a:spcBef>
              <a:spcAft>
                <a:spcPct val="0"/>
              </a:spcAft>
              <a:buClr>
                <a:srgbClr val="000000"/>
              </a:buClr>
              <a:buSzPts val="1200"/>
              <a:buFont typeface="Arial"/>
              <a:buNone/>
              <a:defRPr sz="1200"/>
            </a:lvl3pPr>
            <a:lvl4pPr marL="0" lvl="3" indent="0" algn="r">
              <a:lnSpc>
                <a:spcPct val="100000"/>
              </a:lnSpc>
              <a:spcBef>
                <a:spcPct val="0"/>
              </a:spcBef>
              <a:spcAft>
                <a:spcPct val="0"/>
              </a:spcAft>
              <a:buClr>
                <a:srgbClr val="000000"/>
              </a:buClr>
              <a:buSzPts val="1200"/>
              <a:buFont typeface="Arial"/>
              <a:buNone/>
              <a:defRPr sz="1200"/>
            </a:lvl4pPr>
            <a:lvl5pPr marL="0" lvl="4" indent="0" algn="r">
              <a:lnSpc>
                <a:spcPct val="100000"/>
              </a:lnSpc>
              <a:spcBef>
                <a:spcPct val="0"/>
              </a:spcBef>
              <a:spcAft>
                <a:spcPct val="0"/>
              </a:spcAft>
              <a:buClr>
                <a:srgbClr val="000000"/>
              </a:buClr>
              <a:buSzPts val="1200"/>
              <a:buFont typeface="Arial"/>
              <a:buNone/>
              <a:defRPr sz="1200"/>
            </a:lvl5pPr>
            <a:lvl6pPr marL="0" lvl="5" indent="0" algn="r">
              <a:lnSpc>
                <a:spcPct val="100000"/>
              </a:lnSpc>
              <a:spcBef>
                <a:spcPct val="0"/>
              </a:spcBef>
              <a:spcAft>
                <a:spcPct val="0"/>
              </a:spcAft>
              <a:buClr>
                <a:srgbClr val="000000"/>
              </a:buClr>
              <a:buSzPts val="1200"/>
              <a:buFont typeface="Arial"/>
              <a:buNone/>
              <a:defRPr sz="1200"/>
            </a:lvl6pPr>
            <a:lvl7pPr marL="0" lvl="6" indent="0" algn="r">
              <a:lnSpc>
                <a:spcPct val="100000"/>
              </a:lnSpc>
              <a:spcBef>
                <a:spcPct val="0"/>
              </a:spcBef>
              <a:spcAft>
                <a:spcPct val="0"/>
              </a:spcAft>
              <a:buClr>
                <a:srgbClr val="000000"/>
              </a:buClr>
              <a:buSzPts val="1200"/>
              <a:buFont typeface="Arial"/>
              <a:buNone/>
              <a:defRPr sz="1200"/>
            </a:lvl7pPr>
            <a:lvl8pPr marL="0" lvl="7" indent="0" algn="r">
              <a:lnSpc>
                <a:spcPct val="100000"/>
              </a:lnSpc>
              <a:spcBef>
                <a:spcPct val="0"/>
              </a:spcBef>
              <a:spcAft>
                <a:spcPct val="0"/>
              </a:spcAft>
              <a:buClr>
                <a:srgbClr val="000000"/>
              </a:buClr>
              <a:buSzPts val="1200"/>
              <a:buFont typeface="Arial"/>
              <a:buNone/>
              <a:defRPr sz="1200"/>
            </a:lvl8pPr>
            <a:lvl9pPr marL="0" lvl="8" indent="0" algn="r">
              <a:lnSpc>
                <a:spcPct val="100000"/>
              </a:lnSpc>
              <a:spcBef>
                <a:spcPct val="0"/>
              </a:spcBef>
              <a:spcAft>
                <a:spcPct val="0"/>
              </a:spcAft>
              <a:buClr>
                <a:srgbClr val="000000"/>
              </a:buClr>
              <a:buSzPts val="1200"/>
              <a:buFont typeface="Arial"/>
              <a:buNone/>
              <a:defRPr sz="1200"/>
            </a:lvl9pPr>
          </a:lstStyle>
          <a:p>
            <a:pPr marL="0" lvl="0" indent="0" algn="r" rtl="0">
              <a:spcBef>
                <a:spcPct val="0"/>
              </a:spcBef>
              <a:spcAft>
                <a:spcPct val="0"/>
              </a:spcAft>
              <a:buNone/>
            </a:pPr>
            <a:fld id="{00000000-1234-1234-1234-123412341234}" type="slidenum">
              <a:rPr lang="en-US"/>
              <a:t>‹nº›</a:t>
            </a:fld>
            <a:endParaRP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Slide 8">
  <p:cSld name="Slide 8">
    <p:bg>
      <p:bgPr>
        <a:solidFill>
          <a:srgbClr val="262626"/>
        </a:solidFill>
        <a:effectLst/>
      </p:bgPr>
    </p:bg>
    <p:spTree>
      <p:nvGrpSpPr>
        <p:cNvPr id="1" name="Shape 114"/>
        <p:cNvGrpSpPr/>
        <p:nvPr/>
      </p:nvGrpSpPr>
      <p:grpSpPr>
        <a:xfrm>
          <a:off x="0" y="0"/>
          <a:ext cx="0" cy="0"/>
          <a:chOff x="0" y="0"/>
          <a:chExt cx="0" cy="0"/>
        </a:xfrm>
      </p:grpSpPr>
      <p:pic>
        <p:nvPicPr>
          <p:cNvPr id="115" name="Google Shape;115;p42" descr="Celebes Sea.png"/>
          <p:cNvPicPr preferRelativeResize="0"/>
          <p:nvPr/>
        </p:nvPicPr>
        <p:blipFill>
          <a:blip r:embed="rId2">
            <a:alphaModFix amt="50000"/>
          </a:blip>
          <a:stretch>
            <a:fillRect/>
          </a:stretch>
        </p:blipFill>
        <p:spPr>
          <a:xfrm>
            <a:off x="0" y="0"/>
            <a:ext cx="18288000" cy="10287000"/>
          </a:xfrm>
          <a:prstGeom prst="rect">
            <a:avLst/>
          </a:prstGeom>
          <a:noFill/>
          <a:ln>
            <a:noFill/>
          </a:ln>
        </p:spPr>
      </p:pic>
      <p:sp>
        <p:nvSpPr>
          <p:cNvPr id="116" name="Google Shape;116;p42"/>
          <p:cNvSpPr/>
          <p:nvPr/>
        </p:nvSpPr>
        <p:spPr>
          <a:xfrm>
            <a:off x="-2" y="9634584"/>
            <a:ext cx="18288000" cy="134584"/>
          </a:xfrm>
          <a:prstGeom prst="rect">
            <a:avLst/>
          </a:prstGeom>
          <a:gradFill>
            <a:gsLst>
              <a:gs pos="0">
                <a:srgbClr val="5B838F">
                  <a:alpha val="89019"/>
                </a:srgbClr>
              </a:gs>
              <a:gs pos="80000">
                <a:srgbClr val="5B838F">
                  <a:alpha val="89019"/>
                </a:srgbClr>
              </a:gs>
              <a:gs pos="100000">
                <a:srgbClr val="3A4462"/>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ct val="0"/>
              </a:spcBef>
              <a:spcAft>
                <a:spcPct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117" name="Google Shape;117;p42"/>
          <p:cNvSpPr/>
          <p:nvPr/>
        </p:nvSpPr>
        <p:spPr>
          <a:xfrm>
            <a:off x="0" y="9836350"/>
            <a:ext cx="18288000" cy="134584"/>
          </a:xfrm>
          <a:prstGeom prst="rect">
            <a:avLst/>
          </a:prstGeom>
          <a:gradFill>
            <a:gsLst>
              <a:gs pos="0">
                <a:srgbClr val="6B8A41">
                  <a:alpha val="89019"/>
                </a:srgbClr>
              </a:gs>
              <a:gs pos="80000">
                <a:srgbClr val="6B8A41">
                  <a:alpha val="89019"/>
                </a:srgbClr>
              </a:gs>
              <a:gs pos="100000">
                <a:srgbClr val="3A4462"/>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ct val="0"/>
              </a:spcBef>
              <a:spcAft>
                <a:spcPct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118" name="Google Shape;118;p42"/>
          <p:cNvSpPr/>
          <p:nvPr/>
        </p:nvSpPr>
        <p:spPr>
          <a:xfrm>
            <a:off x="-2" y="10038116"/>
            <a:ext cx="18288000" cy="134584"/>
          </a:xfrm>
          <a:prstGeom prst="rect">
            <a:avLst/>
          </a:prstGeom>
          <a:gradFill>
            <a:gsLst>
              <a:gs pos="0">
                <a:srgbClr val="D7722D">
                  <a:alpha val="89019"/>
                </a:srgbClr>
              </a:gs>
              <a:gs pos="80000">
                <a:srgbClr val="D7722D">
                  <a:alpha val="89019"/>
                </a:srgbClr>
              </a:gs>
              <a:gs pos="100000">
                <a:srgbClr val="3A4462"/>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ct val="0"/>
              </a:spcBef>
              <a:spcAft>
                <a:spcPct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pic>
        <p:nvPicPr>
          <p:cNvPr id="119" name="Google Shape;119;p42" descr="tripod turtle.png"/>
          <p:cNvPicPr preferRelativeResize="0"/>
          <p:nvPr/>
        </p:nvPicPr>
        <p:blipFill>
          <a:blip r:embed="rId3">
            <a:alphaModFix/>
          </a:blip>
          <a:stretch>
            <a:fillRect/>
          </a:stretch>
        </p:blipFill>
        <p:spPr>
          <a:xfrm>
            <a:off x="17189791" y="9401268"/>
            <a:ext cx="945810" cy="771432"/>
          </a:xfrm>
          <a:prstGeom prst="rect">
            <a:avLst/>
          </a:prstGeom>
          <a:noFill/>
          <a:ln>
            <a:noFill/>
          </a:ln>
        </p:spPr>
      </p:pic>
      <p:sp>
        <p:nvSpPr>
          <p:cNvPr id="120" name="Google Shape;120;p42"/>
          <p:cNvSpPr txBox="1">
            <a:spLocks noGrp="1"/>
          </p:cNvSpPr>
          <p:nvPr>
            <p:ph type="sldNum" idx="12"/>
          </p:nvPr>
        </p:nvSpPr>
        <p:spPr>
          <a:xfrm>
            <a:off x="8839200" y="9260681"/>
            <a:ext cx="4267200" cy="547688"/>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ct val="0"/>
              </a:spcBef>
              <a:spcAft>
                <a:spcPct val="0"/>
              </a:spcAft>
              <a:buClr>
                <a:srgbClr val="000000"/>
              </a:buClr>
              <a:buSzPts val="1200"/>
              <a:buFont typeface="Arial"/>
              <a:buNone/>
              <a:defRPr sz="1200"/>
            </a:lvl1pPr>
            <a:lvl2pPr marL="0" lvl="1" indent="0" algn="r">
              <a:lnSpc>
                <a:spcPct val="100000"/>
              </a:lnSpc>
              <a:spcBef>
                <a:spcPct val="0"/>
              </a:spcBef>
              <a:spcAft>
                <a:spcPct val="0"/>
              </a:spcAft>
              <a:buClr>
                <a:srgbClr val="000000"/>
              </a:buClr>
              <a:buSzPts val="1200"/>
              <a:buFont typeface="Arial"/>
              <a:buNone/>
              <a:defRPr sz="1200"/>
            </a:lvl2pPr>
            <a:lvl3pPr marL="0" lvl="2" indent="0" algn="r">
              <a:lnSpc>
                <a:spcPct val="100000"/>
              </a:lnSpc>
              <a:spcBef>
                <a:spcPct val="0"/>
              </a:spcBef>
              <a:spcAft>
                <a:spcPct val="0"/>
              </a:spcAft>
              <a:buClr>
                <a:srgbClr val="000000"/>
              </a:buClr>
              <a:buSzPts val="1200"/>
              <a:buFont typeface="Arial"/>
              <a:buNone/>
              <a:defRPr sz="1200"/>
            </a:lvl3pPr>
            <a:lvl4pPr marL="0" lvl="3" indent="0" algn="r">
              <a:lnSpc>
                <a:spcPct val="100000"/>
              </a:lnSpc>
              <a:spcBef>
                <a:spcPct val="0"/>
              </a:spcBef>
              <a:spcAft>
                <a:spcPct val="0"/>
              </a:spcAft>
              <a:buClr>
                <a:srgbClr val="000000"/>
              </a:buClr>
              <a:buSzPts val="1200"/>
              <a:buFont typeface="Arial"/>
              <a:buNone/>
              <a:defRPr sz="1200"/>
            </a:lvl4pPr>
            <a:lvl5pPr marL="0" lvl="4" indent="0" algn="r">
              <a:lnSpc>
                <a:spcPct val="100000"/>
              </a:lnSpc>
              <a:spcBef>
                <a:spcPct val="0"/>
              </a:spcBef>
              <a:spcAft>
                <a:spcPct val="0"/>
              </a:spcAft>
              <a:buClr>
                <a:srgbClr val="000000"/>
              </a:buClr>
              <a:buSzPts val="1200"/>
              <a:buFont typeface="Arial"/>
              <a:buNone/>
              <a:defRPr sz="1200"/>
            </a:lvl5pPr>
            <a:lvl6pPr marL="0" lvl="5" indent="0" algn="r">
              <a:lnSpc>
                <a:spcPct val="100000"/>
              </a:lnSpc>
              <a:spcBef>
                <a:spcPct val="0"/>
              </a:spcBef>
              <a:spcAft>
                <a:spcPct val="0"/>
              </a:spcAft>
              <a:buClr>
                <a:srgbClr val="000000"/>
              </a:buClr>
              <a:buSzPts val="1200"/>
              <a:buFont typeface="Arial"/>
              <a:buNone/>
              <a:defRPr sz="1200"/>
            </a:lvl6pPr>
            <a:lvl7pPr marL="0" lvl="6" indent="0" algn="r">
              <a:lnSpc>
                <a:spcPct val="100000"/>
              </a:lnSpc>
              <a:spcBef>
                <a:spcPct val="0"/>
              </a:spcBef>
              <a:spcAft>
                <a:spcPct val="0"/>
              </a:spcAft>
              <a:buClr>
                <a:srgbClr val="000000"/>
              </a:buClr>
              <a:buSzPts val="1200"/>
              <a:buFont typeface="Arial"/>
              <a:buNone/>
              <a:defRPr sz="1200"/>
            </a:lvl7pPr>
            <a:lvl8pPr marL="0" lvl="7" indent="0" algn="r">
              <a:lnSpc>
                <a:spcPct val="100000"/>
              </a:lnSpc>
              <a:spcBef>
                <a:spcPct val="0"/>
              </a:spcBef>
              <a:spcAft>
                <a:spcPct val="0"/>
              </a:spcAft>
              <a:buClr>
                <a:srgbClr val="000000"/>
              </a:buClr>
              <a:buSzPts val="1200"/>
              <a:buFont typeface="Arial"/>
              <a:buNone/>
              <a:defRPr sz="1200"/>
            </a:lvl8pPr>
            <a:lvl9pPr marL="0" lvl="8" indent="0" algn="r">
              <a:lnSpc>
                <a:spcPct val="100000"/>
              </a:lnSpc>
              <a:spcBef>
                <a:spcPct val="0"/>
              </a:spcBef>
              <a:spcAft>
                <a:spcPct val="0"/>
              </a:spcAft>
              <a:buClr>
                <a:srgbClr val="000000"/>
              </a:buClr>
              <a:buSzPts val="1200"/>
              <a:buFont typeface="Arial"/>
              <a:buNone/>
              <a:defRPr sz="1200"/>
            </a:lvl9pPr>
          </a:lstStyle>
          <a:p>
            <a:pPr marL="0" lvl="0" indent="0" algn="r" rtl="0">
              <a:spcBef>
                <a:spcPct val="0"/>
              </a:spcBef>
              <a:spcAft>
                <a:spcPct val="0"/>
              </a:spcAft>
              <a:buNone/>
            </a:pPr>
            <a:fld id="{00000000-1234-1234-1234-123412341234}" type="slidenum">
              <a:rPr lang="en-US"/>
              <a:t>‹nº›</a:t>
            </a:fld>
            <a:endParaRP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54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023A5F-8FCE-48D9-AD5F-7BE210523022}" type="datetime1">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839200" y="9396045"/>
            <a:ext cx="4267200" cy="276959"/>
          </a:xfrm>
        </p:spPr>
        <p:txBody>
          <a:bodyPr/>
          <a:lstStyle/>
          <a:p>
            <a:fld id="{D57F1E4F-1CFF-5643-939E-02111984F565}" type="slidenum">
              <a:rPr lang="en-US" smtClean="0"/>
              <a:t>‹nº›</a:t>
            </a:fld>
            <a:endParaRPr lang="en-US"/>
          </a:p>
        </p:txBody>
      </p:sp>
    </p:spTree>
    <p:extLst>
      <p:ext uri="{BB962C8B-B14F-4D97-AF65-F5344CB8AC3E}">
        <p14:creationId xmlns:p14="http://schemas.microsoft.com/office/powerpoint/2010/main" val="2665939158"/>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6FF55C-3E02-4E3F-8C1F-82CBA128B51C}" type="datetime1">
              <a:rPr lang="en-US" smtClean="0"/>
              <a:t>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839200" y="9396045"/>
            <a:ext cx="4267200" cy="276959"/>
          </a:xfrm>
        </p:spPr>
        <p:txBody>
          <a:bodyPr/>
          <a:lstStyle/>
          <a:p>
            <a:fld id="{D57F1E4F-1CFF-5643-939E-02111984F565}" type="slidenum">
              <a:rPr lang="en-US" smtClean="0"/>
              <a:t>‹nº›</a:t>
            </a:fld>
            <a:endParaRPr lang="en-US"/>
          </a:p>
        </p:txBody>
      </p:sp>
    </p:spTree>
    <p:extLst>
      <p:ext uri="{BB962C8B-B14F-4D97-AF65-F5344CB8AC3E}">
        <p14:creationId xmlns:p14="http://schemas.microsoft.com/office/powerpoint/2010/main" val="114835030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274015-A923-4A77-8753-9221414AF5CE}" type="datetime1">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839200" y="9396045"/>
            <a:ext cx="4267200" cy="276959"/>
          </a:xfrm>
        </p:spPr>
        <p:txBody>
          <a:bodyPr/>
          <a:lstStyle/>
          <a:p>
            <a:fld id="{D57F1E4F-1CFF-5643-939E-02111984F565}" type="slidenum">
              <a:rPr lang="en-US" smtClean="0"/>
              <a:t>‹nº›</a:t>
            </a:fld>
            <a:endParaRPr lang="en-US"/>
          </a:p>
        </p:txBody>
      </p:sp>
    </p:spTree>
    <p:extLst>
      <p:ext uri="{BB962C8B-B14F-4D97-AF65-F5344CB8AC3E}">
        <p14:creationId xmlns:p14="http://schemas.microsoft.com/office/powerpoint/2010/main" val="107253976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7" name="Group 6"/>
          <p:cNvGrpSpPr/>
          <p:nvPr/>
        </p:nvGrpSpPr>
        <p:grpSpPr>
          <a:xfrm>
            <a:off x="0" y="-12700"/>
            <a:ext cx="18288000" cy="10299701"/>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a:p>
          </p:txBody>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a:p>
          </p:txBody>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a:p>
          </p:txBody>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a:p>
          </p:txBody>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a:p>
          </p:txBody>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a:p>
          </p:txBody>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a:p>
          </p:txBody>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a:p>
          </p:txBody>
        </p:sp>
      </p:grpSp>
      <p:sp>
        <p:nvSpPr>
          <p:cNvPr id="2" name="Title 1"/>
          <p:cNvSpPr>
            <a:spLocks noGrp="1"/>
          </p:cNvSpPr>
          <p:nvPr>
            <p:ph type="ctrTitle"/>
          </p:nvPr>
        </p:nvSpPr>
        <p:spPr>
          <a:xfrm>
            <a:off x="2260601" y="3606801"/>
            <a:ext cx="11650404" cy="2469453"/>
          </a:xfrm>
        </p:spPr>
        <p:txBody>
          <a:bodyPr anchor="b">
            <a:noAutofit/>
          </a:bodyPr>
          <a:lstStyle>
            <a:lvl1pPr algn="r">
              <a:defRPr sz="81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2260601" y="6076250"/>
            <a:ext cx="11650404" cy="1645349"/>
          </a:xfrm>
        </p:spPr>
        <p:txBody>
          <a:bodyPr anchor="t"/>
          <a:lstStyle>
            <a:lvl1pPr marL="0" indent="0" algn="r">
              <a:buNone/>
              <a:defRPr>
                <a:solidFill>
                  <a:schemeClr val="tx1">
                    <a:lumMod val="50000"/>
                    <a:lumOff val="50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D07D47B-A3C1-40B1-B6C6-F88934FA998A}" type="datetime1">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839200" y="9396045"/>
            <a:ext cx="4267200" cy="276959"/>
          </a:xfrm>
        </p:spPr>
        <p:txBody>
          <a:bodyPr/>
          <a:lstStyle/>
          <a:p>
            <a:fld id="{D57F1E4F-1CFF-5643-939E-02111984F565}" type="slidenum">
              <a:rPr lang="en-US" smtClean="0"/>
              <a:t>‹nº›</a:t>
            </a:fld>
            <a:endParaRPr lang="en-US"/>
          </a:p>
        </p:txBody>
      </p:sp>
    </p:spTree>
    <p:extLst>
      <p:ext uri="{BB962C8B-B14F-4D97-AF65-F5344CB8AC3E}">
        <p14:creationId xmlns:p14="http://schemas.microsoft.com/office/powerpoint/2010/main" val="391671281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ide 5">
  <p:cSld name="Slide 5">
    <p:spTree>
      <p:nvGrpSpPr>
        <p:cNvPr id="1" name="Shape 25"/>
        <p:cNvGrpSpPr/>
        <p:nvPr/>
      </p:nvGrpSpPr>
      <p:grpSpPr>
        <a:xfrm>
          <a:off x="0" y="0"/>
          <a:ext cx="0" cy="0"/>
          <a:chOff x="0" y="0"/>
          <a:chExt cx="0" cy="0"/>
        </a:xfrm>
      </p:grpSpPr>
      <p:sp>
        <p:nvSpPr>
          <p:cNvPr id="26" name="Google Shape;26;p33"/>
          <p:cNvSpPr txBox="1">
            <a:spLocks noGrp="1"/>
          </p:cNvSpPr>
          <p:nvPr>
            <p:ph type="title"/>
          </p:nvPr>
        </p:nvSpPr>
        <p:spPr>
          <a:xfrm>
            <a:off x="1257300" y="417094"/>
            <a:ext cx="15773400" cy="1016419"/>
          </a:xfrm>
          <a:prstGeom prst="rect">
            <a:avLst/>
          </a:prstGeom>
          <a:noFill/>
          <a:ln>
            <a:noFill/>
          </a:ln>
        </p:spPr>
        <p:txBody>
          <a:bodyPr spcFirstLastPara="1" wrap="square" lIns="45675" tIns="45675" rIns="45675" bIns="45675" anchor="t" anchorCtr="0">
            <a:normAutofit/>
          </a:bodyPr>
          <a:lstStyle>
            <a:lvl1pPr lvl="0" algn="ctr">
              <a:lnSpc>
                <a:spcPct val="100000"/>
              </a:lnSpc>
              <a:spcBef>
                <a:spcPct val="0"/>
              </a:spcBef>
              <a:spcAft>
                <a:spcPct val="0"/>
              </a:spcAft>
              <a:buClr>
                <a:srgbClr val="262626"/>
              </a:buClr>
              <a:buSzPts val="1800"/>
              <a:buNone/>
              <a:defRPr/>
            </a:lvl1pPr>
            <a:lvl2pPr lvl="1" algn="ctr">
              <a:lnSpc>
                <a:spcPct val="100000"/>
              </a:lnSpc>
              <a:spcBef>
                <a:spcPct val="0"/>
              </a:spcBef>
              <a:spcAft>
                <a:spcPct val="0"/>
              </a:spcAft>
              <a:buClr>
                <a:srgbClr val="262626"/>
              </a:buClr>
              <a:buSzPts val="1800"/>
              <a:buNone/>
              <a:defRPr/>
            </a:lvl2pPr>
            <a:lvl3pPr lvl="2" algn="ctr">
              <a:lnSpc>
                <a:spcPct val="100000"/>
              </a:lnSpc>
              <a:spcBef>
                <a:spcPct val="0"/>
              </a:spcBef>
              <a:spcAft>
                <a:spcPct val="0"/>
              </a:spcAft>
              <a:buClr>
                <a:srgbClr val="262626"/>
              </a:buClr>
              <a:buSzPts val="1800"/>
              <a:buNone/>
              <a:defRPr/>
            </a:lvl3pPr>
            <a:lvl4pPr lvl="3" algn="ctr">
              <a:lnSpc>
                <a:spcPct val="100000"/>
              </a:lnSpc>
              <a:spcBef>
                <a:spcPct val="0"/>
              </a:spcBef>
              <a:spcAft>
                <a:spcPct val="0"/>
              </a:spcAft>
              <a:buClr>
                <a:srgbClr val="262626"/>
              </a:buClr>
              <a:buSzPts val="1800"/>
              <a:buNone/>
              <a:defRPr/>
            </a:lvl4pPr>
            <a:lvl5pPr lvl="4" algn="ctr">
              <a:lnSpc>
                <a:spcPct val="100000"/>
              </a:lnSpc>
              <a:spcBef>
                <a:spcPct val="0"/>
              </a:spcBef>
              <a:spcAft>
                <a:spcPct val="0"/>
              </a:spcAft>
              <a:buClr>
                <a:srgbClr val="262626"/>
              </a:buClr>
              <a:buSzPts val="1800"/>
              <a:buNone/>
              <a:defRPr/>
            </a:lvl5pPr>
            <a:lvl6pPr lvl="5" algn="ctr">
              <a:lnSpc>
                <a:spcPct val="100000"/>
              </a:lnSpc>
              <a:spcBef>
                <a:spcPct val="0"/>
              </a:spcBef>
              <a:spcAft>
                <a:spcPct val="0"/>
              </a:spcAft>
              <a:buClr>
                <a:srgbClr val="262626"/>
              </a:buClr>
              <a:buSzPts val="1800"/>
              <a:buNone/>
              <a:defRPr/>
            </a:lvl6pPr>
            <a:lvl7pPr lvl="6" algn="ctr">
              <a:lnSpc>
                <a:spcPct val="100000"/>
              </a:lnSpc>
              <a:spcBef>
                <a:spcPct val="0"/>
              </a:spcBef>
              <a:spcAft>
                <a:spcPct val="0"/>
              </a:spcAft>
              <a:buClr>
                <a:srgbClr val="262626"/>
              </a:buClr>
              <a:buSzPts val="1800"/>
              <a:buNone/>
              <a:defRPr/>
            </a:lvl7pPr>
            <a:lvl8pPr lvl="7" algn="ctr">
              <a:lnSpc>
                <a:spcPct val="100000"/>
              </a:lnSpc>
              <a:spcBef>
                <a:spcPct val="0"/>
              </a:spcBef>
              <a:spcAft>
                <a:spcPct val="0"/>
              </a:spcAft>
              <a:buClr>
                <a:srgbClr val="262626"/>
              </a:buClr>
              <a:buSzPts val="1800"/>
              <a:buNone/>
              <a:defRPr/>
            </a:lvl8pPr>
            <a:lvl9pPr lvl="8" algn="ctr">
              <a:lnSpc>
                <a:spcPct val="100000"/>
              </a:lnSpc>
              <a:spcBef>
                <a:spcPct val="0"/>
              </a:spcBef>
              <a:spcAft>
                <a:spcPct val="0"/>
              </a:spcAft>
              <a:buClr>
                <a:srgbClr val="262626"/>
              </a:buClr>
              <a:buSzPts val="1800"/>
              <a:buNone/>
              <a:defRPr/>
            </a:lvl9pPr>
          </a:lstStyle>
          <a:p>
            <a:endParaRPr/>
          </a:p>
        </p:txBody>
      </p:sp>
      <p:sp>
        <p:nvSpPr>
          <p:cNvPr id="27" name="Google Shape;27;p33"/>
          <p:cNvSpPr txBox="1">
            <a:spLocks noGrp="1"/>
          </p:cNvSpPr>
          <p:nvPr>
            <p:ph type="sldNum" idx="12"/>
          </p:nvPr>
        </p:nvSpPr>
        <p:spPr>
          <a:xfrm>
            <a:off x="8839200" y="9260681"/>
            <a:ext cx="4267200" cy="547688"/>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ct val="0"/>
              </a:spcBef>
              <a:spcAft>
                <a:spcPct val="0"/>
              </a:spcAft>
              <a:buClr>
                <a:srgbClr val="000000"/>
              </a:buClr>
              <a:buSzPts val="1200"/>
              <a:buFont typeface="Arial"/>
              <a:buNone/>
              <a:defRPr sz="1200"/>
            </a:lvl1pPr>
            <a:lvl2pPr marL="0" lvl="1" indent="0" algn="r">
              <a:lnSpc>
                <a:spcPct val="100000"/>
              </a:lnSpc>
              <a:spcBef>
                <a:spcPct val="0"/>
              </a:spcBef>
              <a:spcAft>
                <a:spcPct val="0"/>
              </a:spcAft>
              <a:buClr>
                <a:srgbClr val="000000"/>
              </a:buClr>
              <a:buSzPts val="1200"/>
              <a:buFont typeface="Arial"/>
              <a:buNone/>
              <a:defRPr sz="1200"/>
            </a:lvl2pPr>
            <a:lvl3pPr marL="0" lvl="2" indent="0" algn="r">
              <a:lnSpc>
                <a:spcPct val="100000"/>
              </a:lnSpc>
              <a:spcBef>
                <a:spcPct val="0"/>
              </a:spcBef>
              <a:spcAft>
                <a:spcPct val="0"/>
              </a:spcAft>
              <a:buClr>
                <a:srgbClr val="000000"/>
              </a:buClr>
              <a:buSzPts val="1200"/>
              <a:buFont typeface="Arial"/>
              <a:buNone/>
              <a:defRPr sz="1200"/>
            </a:lvl3pPr>
            <a:lvl4pPr marL="0" lvl="3" indent="0" algn="r">
              <a:lnSpc>
                <a:spcPct val="100000"/>
              </a:lnSpc>
              <a:spcBef>
                <a:spcPct val="0"/>
              </a:spcBef>
              <a:spcAft>
                <a:spcPct val="0"/>
              </a:spcAft>
              <a:buClr>
                <a:srgbClr val="000000"/>
              </a:buClr>
              <a:buSzPts val="1200"/>
              <a:buFont typeface="Arial"/>
              <a:buNone/>
              <a:defRPr sz="1200"/>
            </a:lvl4pPr>
            <a:lvl5pPr marL="0" lvl="4" indent="0" algn="r">
              <a:lnSpc>
                <a:spcPct val="100000"/>
              </a:lnSpc>
              <a:spcBef>
                <a:spcPct val="0"/>
              </a:spcBef>
              <a:spcAft>
                <a:spcPct val="0"/>
              </a:spcAft>
              <a:buClr>
                <a:srgbClr val="000000"/>
              </a:buClr>
              <a:buSzPts val="1200"/>
              <a:buFont typeface="Arial"/>
              <a:buNone/>
              <a:defRPr sz="1200"/>
            </a:lvl5pPr>
            <a:lvl6pPr marL="0" lvl="5" indent="0" algn="r">
              <a:lnSpc>
                <a:spcPct val="100000"/>
              </a:lnSpc>
              <a:spcBef>
                <a:spcPct val="0"/>
              </a:spcBef>
              <a:spcAft>
                <a:spcPct val="0"/>
              </a:spcAft>
              <a:buClr>
                <a:srgbClr val="000000"/>
              </a:buClr>
              <a:buSzPts val="1200"/>
              <a:buFont typeface="Arial"/>
              <a:buNone/>
              <a:defRPr sz="1200"/>
            </a:lvl6pPr>
            <a:lvl7pPr marL="0" lvl="6" indent="0" algn="r">
              <a:lnSpc>
                <a:spcPct val="100000"/>
              </a:lnSpc>
              <a:spcBef>
                <a:spcPct val="0"/>
              </a:spcBef>
              <a:spcAft>
                <a:spcPct val="0"/>
              </a:spcAft>
              <a:buClr>
                <a:srgbClr val="000000"/>
              </a:buClr>
              <a:buSzPts val="1200"/>
              <a:buFont typeface="Arial"/>
              <a:buNone/>
              <a:defRPr sz="1200"/>
            </a:lvl7pPr>
            <a:lvl8pPr marL="0" lvl="7" indent="0" algn="r">
              <a:lnSpc>
                <a:spcPct val="100000"/>
              </a:lnSpc>
              <a:spcBef>
                <a:spcPct val="0"/>
              </a:spcBef>
              <a:spcAft>
                <a:spcPct val="0"/>
              </a:spcAft>
              <a:buClr>
                <a:srgbClr val="000000"/>
              </a:buClr>
              <a:buSzPts val="1200"/>
              <a:buFont typeface="Arial"/>
              <a:buNone/>
              <a:defRPr sz="1200"/>
            </a:lvl8pPr>
            <a:lvl9pPr marL="0" lvl="8" indent="0" algn="r">
              <a:lnSpc>
                <a:spcPct val="100000"/>
              </a:lnSpc>
              <a:spcBef>
                <a:spcPct val="0"/>
              </a:spcBef>
              <a:spcAft>
                <a:spcPct val="0"/>
              </a:spcAft>
              <a:buClr>
                <a:srgbClr val="000000"/>
              </a:buClr>
              <a:buSzPts val="1200"/>
              <a:buFont typeface="Arial"/>
              <a:buNone/>
              <a:defRPr sz="1200"/>
            </a:lvl9pPr>
          </a:lstStyle>
          <a:p>
            <a:pPr marL="0" lvl="0" indent="0" algn="r" rtl="0">
              <a:spcBef>
                <a:spcPct val="0"/>
              </a:spcBef>
              <a:spcAft>
                <a:spcPct val="0"/>
              </a:spcAft>
              <a:buNone/>
            </a:pPr>
            <a:fld id="{00000000-1234-1234-1234-123412341234}" type="slidenum">
              <a:rPr lang="en-US"/>
              <a:t>‹nº›</a:t>
            </a:fld>
            <a:endParaRP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hank You Slide">
  <p:cSld name="Thank You Slide">
    <p:spTree>
      <p:nvGrpSpPr>
        <p:cNvPr id="1" name="Shape 35"/>
        <p:cNvGrpSpPr/>
        <p:nvPr/>
      </p:nvGrpSpPr>
      <p:grpSpPr>
        <a:xfrm>
          <a:off x="0" y="0"/>
          <a:ext cx="0" cy="0"/>
          <a:chOff x="0" y="0"/>
          <a:chExt cx="0" cy="0"/>
        </a:xfrm>
      </p:grpSpPr>
      <p:pic>
        <p:nvPicPr>
          <p:cNvPr id="36" name="Google Shape;36;p35"/>
          <p:cNvPicPr preferRelativeResize="0"/>
          <p:nvPr/>
        </p:nvPicPr>
        <p:blipFill>
          <a:blip r:embed="rId2">
            <a:alphaModFix amt="20000"/>
          </a:blip>
          <a:srcRect l="21250" t="9241" r="12566" b="20460"/>
          <a:stretch>
            <a:fillRect/>
          </a:stretch>
        </p:blipFill>
        <p:spPr>
          <a:xfrm>
            <a:off x="-12034" y="0"/>
            <a:ext cx="18288002" cy="10287000"/>
          </a:xfrm>
          <a:prstGeom prst="rect">
            <a:avLst/>
          </a:prstGeom>
          <a:noFill/>
          <a:ln>
            <a:noFill/>
          </a:ln>
        </p:spPr>
      </p:pic>
      <p:sp>
        <p:nvSpPr>
          <p:cNvPr id="37" name="Google Shape;37;p35"/>
          <p:cNvSpPr/>
          <p:nvPr/>
        </p:nvSpPr>
        <p:spPr>
          <a:xfrm>
            <a:off x="335112" y="4212173"/>
            <a:ext cx="4671536" cy="10058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ct val="0"/>
              </a:spcBef>
              <a:spcAft>
                <a:spcPct val="0"/>
              </a:spcAft>
              <a:buClr>
                <a:srgbClr val="F2F2F2"/>
              </a:buClr>
              <a:buSzPts val="6000"/>
              <a:buFont typeface="Quattrocento Sans"/>
              <a:buNone/>
            </a:pPr>
            <a:r>
              <a:rPr lang="en-US" sz="6000" b="1" i="0" u="none" strike="noStrike" cap="none">
                <a:solidFill>
                  <a:srgbClr val="F2F2F2"/>
                </a:solidFill>
                <a:latin typeface="Quattrocento Sans"/>
                <a:ea typeface="Quattrocento Sans"/>
                <a:cs typeface="Quattrocento Sans"/>
                <a:sym typeface="Quattrocento Sans"/>
              </a:rPr>
              <a:t>THANK YOU</a:t>
            </a:r>
            <a:endParaRPr/>
          </a:p>
        </p:txBody>
      </p:sp>
      <p:grpSp>
        <p:nvGrpSpPr>
          <p:cNvPr id="38" name="Google Shape;38;p35"/>
          <p:cNvGrpSpPr/>
          <p:nvPr/>
        </p:nvGrpSpPr>
        <p:grpSpPr>
          <a:xfrm>
            <a:off x="335110" y="5325364"/>
            <a:ext cx="8349932" cy="523554"/>
            <a:chOff x="-1" y="0"/>
            <a:chExt cx="8349931" cy="523553"/>
          </a:xfrm>
        </p:grpSpPr>
        <p:sp>
          <p:nvSpPr>
            <p:cNvPr id="39" name="Google Shape;39;p35"/>
            <p:cNvSpPr/>
            <p:nvPr/>
          </p:nvSpPr>
          <p:spPr>
            <a:xfrm>
              <a:off x="-1" y="0"/>
              <a:ext cx="8349930" cy="130941"/>
            </a:xfrm>
            <a:prstGeom prst="rect">
              <a:avLst/>
            </a:prstGeom>
            <a:gradFill>
              <a:gsLst>
                <a:gs pos="0">
                  <a:srgbClr val="5B838F">
                    <a:alpha val="89019"/>
                  </a:srgbClr>
                </a:gs>
                <a:gs pos="80000">
                  <a:srgbClr val="5B838F">
                    <a:alpha val="89019"/>
                  </a:srgbClr>
                </a:gs>
                <a:gs pos="100000">
                  <a:srgbClr val="494949"/>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ct val="0"/>
                </a:spcBef>
                <a:spcAft>
                  <a:spcPct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40" name="Google Shape;40;p35"/>
            <p:cNvSpPr/>
            <p:nvPr/>
          </p:nvSpPr>
          <p:spPr>
            <a:xfrm>
              <a:off x="0" y="196306"/>
              <a:ext cx="8349930" cy="130941"/>
            </a:xfrm>
            <a:prstGeom prst="rect">
              <a:avLst/>
            </a:prstGeom>
            <a:gradFill>
              <a:gsLst>
                <a:gs pos="0">
                  <a:srgbClr val="6B8A41">
                    <a:alpha val="89019"/>
                  </a:srgbClr>
                </a:gs>
                <a:gs pos="80000">
                  <a:srgbClr val="6B8A41">
                    <a:alpha val="89019"/>
                  </a:srgbClr>
                </a:gs>
                <a:gs pos="100000">
                  <a:srgbClr val="494949"/>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ct val="0"/>
                </a:spcBef>
                <a:spcAft>
                  <a:spcPct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41" name="Google Shape;41;p35"/>
            <p:cNvSpPr/>
            <p:nvPr/>
          </p:nvSpPr>
          <p:spPr>
            <a:xfrm>
              <a:off x="-1" y="392612"/>
              <a:ext cx="8349930" cy="130941"/>
            </a:xfrm>
            <a:prstGeom prst="rect">
              <a:avLst/>
            </a:prstGeom>
            <a:gradFill>
              <a:gsLst>
                <a:gs pos="0">
                  <a:srgbClr val="DD864B">
                    <a:alpha val="89019"/>
                  </a:srgbClr>
                </a:gs>
                <a:gs pos="80000">
                  <a:srgbClr val="DD864B">
                    <a:alpha val="89019"/>
                  </a:srgbClr>
                </a:gs>
                <a:gs pos="100000">
                  <a:srgbClr val="494949"/>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ct val="0"/>
                </a:spcBef>
                <a:spcAft>
                  <a:spcPct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grpSp>
      <p:pic>
        <p:nvPicPr>
          <p:cNvPr id="42" name="Google Shape;42;p35"/>
          <p:cNvPicPr preferRelativeResize="0"/>
          <p:nvPr/>
        </p:nvPicPr>
        <p:blipFill>
          <a:blip r:embed="rId3">
            <a:alphaModFix/>
          </a:blip>
          <a:stretch>
            <a:fillRect/>
          </a:stretch>
        </p:blipFill>
        <p:spPr>
          <a:xfrm>
            <a:off x="14138030" y="9047243"/>
            <a:ext cx="3861435" cy="914379"/>
          </a:xfrm>
          <a:prstGeom prst="rect">
            <a:avLst/>
          </a:prstGeom>
          <a:noFill/>
          <a:ln>
            <a:noFill/>
          </a:ln>
        </p:spPr>
      </p:pic>
      <p:sp>
        <p:nvSpPr>
          <p:cNvPr id="43" name="Google Shape;43;p35"/>
          <p:cNvSpPr txBox="1">
            <a:spLocks noGrp="1"/>
          </p:cNvSpPr>
          <p:nvPr>
            <p:ph type="sldNum" idx="12"/>
          </p:nvPr>
        </p:nvSpPr>
        <p:spPr>
          <a:xfrm>
            <a:off x="8839200" y="9260681"/>
            <a:ext cx="4267200" cy="547688"/>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ct val="0"/>
              </a:spcBef>
              <a:spcAft>
                <a:spcPct val="0"/>
              </a:spcAft>
              <a:buClr>
                <a:srgbClr val="000000"/>
              </a:buClr>
              <a:buSzPts val="1200"/>
              <a:buFont typeface="Arial"/>
              <a:buNone/>
              <a:defRPr sz="1200"/>
            </a:lvl1pPr>
            <a:lvl2pPr marL="0" lvl="1" indent="0" algn="r">
              <a:lnSpc>
                <a:spcPct val="100000"/>
              </a:lnSpc>
              <a:spcBef>
                <a:spcPct val="0"/>
              </a:spcBef>
              <a:spcAft>
                <a:spcPct val="0"/>
              </a:spcAft>
              <a:buClr>
                <a:srgbClr val="000000"/>
              </a:buClr>
              <a:buSzPts val="1200"/>
              <a:buFont typeface="Arial"/>
              <a:buNone/>
              <a:defRPr sz="1200"/>
            </a:lvl2pPr>
            <a:lvl3pPr marL="0" lvl="2" indent="0" algn="r">
              <a:lnSpc>
                <a:spcPct val="100000"/>
              </a:lnSpc>
              <a:spcBef>
                <a:spcPct val="0"/>
              </a:spcBef>
              <a:spcAft>
                <a:spcPct val="0"/>
              </a:spcAft>
              <a:buClr>
                <a:srgbClr val="000000"/>
              </a:buClr>
              <a:buSzPts val="1200"/>
              <a:buFont typeface="Arial"/>
              <a:buNone/>
              <a:defRPr sz="1200"/>
            </a:lvl3pPr>
            <a:lvl4pPr marL="0" lvl="3" indent="0" algn="r">
              <a:lnSpc>
                <a:spcPct val="100000"/>
              </a:lnSpc>
              <a:spcBef>
                <a:spcPct val="0"/>
              </a:spcBef>
              <a:spcAft>
                <a:spcPct val="0"/>
              </a:spcAft>
              <a:buClr>
                <a:srgbClr val="000000"/>
              </a:buClr>
              <a:buSzPts val="1200"/>
              <a:buFont typeface="Arial"/>
              <a:buNone/>
              <a:defRPr sz="1200"/>
            </a:lvl4pPr>
            <a:lvl5pPr marL="0" lvl="4" indent="0" algn="r">
              <a:lnSpc>
                <a:spcPct val="100000"/>
              </a:lnSpc>
              <a:spcBef>
                <a:spcPct val="0"/>
              </a:spcBef>
              <a:spcAft>
                <a:spcPct val="0"/>
              </a:spcAft>
              <a:buClr>
                <a:srgbClr val="000000"/>
              </a:buClr>
              <a:buSzPts val="1200"/>
              <a:buFont typeface="Arial"/>
              <a:buNone/>
              <a:defRPr sz="1200"/>
            </a:lvl5pPr>
            <a:lvl6pPr marL="0" lvl="5" indent="0" algn="r">
              <a:lnSpc>
                <a:spcPct val="100000"/>
              </a:lnSpc>
              <a:spcBef>
                <a:spcPct val="0"/>
              </a:spcBef>
              <a:spcAft>
                <a:spcPct val="0"/>
              </a:spcAft>
              <a:buClr>
                <a:srgbClr val="000000"/>
              </a:buClr>
              <a:buSzPts val="1200"/>
              <a:buFont typeface="Arial"/>
              <a:buNone/>
              <a:defRPr sz="1200"/>
            </a:lvl6pPr>
            <a:lvl7pPr marL="0" lvl="6" indent="0" algn="r">
              <a:lnSpc>
                <a:spcPct val="100000"/>
              </a:lnSpc>
              <a:spcBef>
                <a:spcPct val="0"/>
              </a:spcBef>
              <a:spcAft>
                <a:spcPct val="0"/>
              </a:spcAft>
              <a:buClr>
                <a:srgbClr val="000000"/>
              </a:buClr>
              <a:buSzPts val="1200"/>
              <a:buFont typeface="Arial"/>
              <a:buNone/>
              <a:defRPr sz="1200"/>
            </a:lvl7pPr>
            <a:lvl8pPr marL="0" lvl="7" indent="0" algn="r">
              <a:lnSpc>
                <a:spcPct val="100000"/>
              </a:lnSpc>
              <a:spcBef>
                <a:spcPct val="0"/>
              </a:spcBef>
              <a:spcAft>
                <a:spcPct val="0"/>
              </a:spcAft>
              <a:buClr>
                <a:srgbClr val="000000"/>
              </a:buClr>
              <a:buSzPts val="1200"/>
              <a:buFont typeface="Arial"/>
              <a:buNone/>
              <a:defRPr sz="1200"/>
            </a:lvl8pPr>
            <a:lvl9pPr marL="0" lvl="8" indent="0" algn="r">
              <a:lnSpc>
                <a:spcPct val="100000"/>
              </a:lnSpc>
              <a:spcBef>
                <a:spcPct val="0"/>
              </a:spcBef>
              <a:spcAft>
                <a:spcPct val="0"/>
              </a:spcAft>
              <a:buClr>
                <a:srgbClr val="000000"/>
              </a:buClr>
              <a:buSzPts val="1200"/>
              <a:buFont typeface="Arial"/>
              <a:buNone/>
              <a:defRPr sz="1200"/>
            </a:lvl9pPr>
          </a:lstStyle>
          <a:p>
            <a:pPr marL="0" lvl="0" indent="0" algn="r" rtl="0">
              <a:spcBef>
                <a:spcPct val="0"/>
              </a:spcBef>
              <a:spcAft>
                <a:spcPct val="0"/>
              </a:spcAft>
              <a:buNone/>
            </a:pPr>
            <a:fld id="{00000000-1234-1234-1234-123412341234}" type="slidenum">
              <a:rPr lang="en-US"/>
              <a:t>‹nº›</a:t>
            </a:fld>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2">
  <p:cSld name="Title 2">
    <p:spTree>
      <p:nvGrpSpPr>
        <p:cNvPr id="1" name="Shape 44"/>
        <p:cNvGrpSpPr/>
        <p:nvPr/>
      </p:nvGrpSpPr>
      <p:grpSpPr>
        <a:xfrm>
          <a:off x="0" y="0"/>
          <a:ext cx="0" cy="0"/>
          <a:chOff x="0" y="0"/>
          <a:chExt cx="0" cy="0"/>
        </a:xfrm>
      </p:grpSpPr>
      <p:pic>
        <p:nvPicPr>
          <p:cNvPr id="45" name="Google Shape;45;p36"/>
          <p:cNvPicPr preferRelativeResize="0"/>
          <p:nvPr/>
        </p:nvPicPr>
        <p:blipFill>
          <a:blip r:embed="rId2">
            <a:alphaModFix amt="20000"/>
          </a:blip>
          <a:srcRect l="21250" t="9241" r="12566" b="20460"/>
          <a:stretch>
            <a:fillRect/>
          </a:stretch>
        </p:blipFill>
        <p:spPr>
          <a:xfrm>
            <a:off x="-3" y="0"/>
            <a:ext cx="18288002" cy="10287000"/>
          </a:xfrm>
          <a:prstGeom prst="rect">
            <a:avLst/>
          </a:prstGeom>
          <a:noFill/>
          <a:ln>
            <a:noFill/>
          </a:ln>
        </p:spPr>
      </p:pic>
      <p:sp>
        <p:nvSpPr>
          <p:cNvPr id="46" name="Google Shape;46;p36"/>
          <p:cNvSpPr/>
          <p:nvPr/>
        </p:nvSpPr>
        <p:spPr>
          <a:xfrm>
            <a:off x="-12034" y="-1"/>
            <a:ext cx="18288002" cy="1815419"/>
          </a:xfrm>
          <a:prstGeom prst="rect">
            <a:avLst/>
          </a:prstGeom>
          <a:solidFill>
            <a:srgbClr val="678B96"/>
          </a:solidFill>
          <a:ln>
            <a:noFill/>
          </a:ln>
        </p:spPr>
        <p:txBody>
          <a:bodyPr spcFirstLastPara="1" wrap="square" lIns="45700" tIns="45700" rIns="45700" bIns="45700" anchor="ctr" anchorCtr="0">
            <a:noAutofit/>
          </a:bodyPr>
          <a:lstStyle/>
          <a:p>
            <a:pPr marL="0" marR="0" lvl="0" indent="0" algn="ctr" rtl="0">
              <a:lnSpc>
                <a:spcPct val="100000"/>
              </a:lnSpc>
              <a:spcBef>
                <a:spcPct val="0"/>
              </a:spcBef>
              <a:spcAft>
                <a:spcPct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cxnSp>
        <p:nvCxnSpPr>
          <p:cNvPr id="47" name="Google Shape;47;p36"/>
          <p:cNvCxnSpPr/>
          <p:nvPr/>
        </p:nvCxnSpPr>
        <p:spPr>
          <a:xfrm>
            <a:off x="1257297" y="6362700"/>
            <a:ext cx="8303408" cy="0"/>
          </a:xfrm>
          <a:prstGeom prst="straightConnector1">
            <a:avLst/>
          </a:prstGeom>
          <a:noFill/>
          <a:ln w="38100" cap="flat" cmpd="sng">
            <a:solidFill>
              <a:srgbClr val="F2F2F2"/>
            </a:solidFill>
            <a:prstDash val="solid"/>
            <a:round/>
            <a:headEnd type="none" w="sm" len="sm"/>
            <a:tailEnd type="none" w="sm" len="sm"/>
          </a:ln>
        </p:spPr>
      </p:cxnSp>
      <p:sp>
        <p:nvSpPr>
          <p:cNvPr id="48" name="Google Shape;48;p36"/>
          <p:cNvSpPr>
            <a:spLocks noGrp="1"/>
          </p:cNvSpPr>
          <p:nvPr>
            <p:ph type="pic" idx="2"/>
          </p:nvPr>
        </p:nvSpPr>
        <p:spPr>
          <a:xfrm>
            <a:off x="10515600" y="2400300"/>
            <a:ext cx="7304089" cy="6737350"/>
          </a:xfrm>
          <a:prstGeom prst="rect">
            <a:avLst/>
          </a:prstGeom>
          <a:noFill/>
          <a:ln>
            <a:noFill/>
          </a:ln>
        </p:spPr>
        <p:txBody>
          <a:bodyPr/>
          <a:lstStyle/>
          <a:p>
            <a:endParaRPr/>
          </a:p>
        </p:txBody>
      </p:sp>
      <p:sp>
        <p:nvSpPr>
          <p:cNvPr id="49" name="Google Shape;49;p36"/>
          <p:cNvSpPr txBox="1">
            <a:spLocks noGrp="1"/>
          </p:cNvSpPr>
          <p:nvPr>
            <p:ph type="title"/>
          </p:nvPr>
        </p:nvSpPr>
        <p:spPr>
          <a:xfrm>
            <a:off x="1884750" y="3272630"/>
            <a:ext cx="7048503" cy="1989138"/>
          </a:xfrm>
          <a:prstGeom prst="rect">
            <a:avLst/>
          </a:prstGeom>
          <a:noFill/>
          <a:ln>
            <a:noFill/>
          </a:ln>
        </p:spPr>
        <p:txBody>
          <a:bodyPr spcFirstLastPara="1" wrap="square" lIns="45675" tIns="45675" rIns="45675" bIns="45675" anchor="t" anchorCtr="0">
            <a:normAutofit/>
          </a:bodyPr>
          <a:lstStyle>
            <a:lvl1pPr lvl="0" algn="ctr">
              <a:lnSpc>
                <a:spcPct val="100000"/>
              </a:lnSpc>
              <a:spcBef>
                <a:spcPct val="0"/>
              </a:spcBef>
              <a:spcAft>
                <a:spcPct val="0"/>
              </a:spcAft>
              <a:buClr>
                <a:srgbClr val="F2F2F2"/>
              </a:buClr>
              <a:buSzPts val="6600"/>
              <a:buFont typeface="Quattrocento Sans"/>
              <a:buNone/>
              <a:defRPr sz="6600">
                <a:solidFill>
                  <a:srgbClr val="F2F2F2"/>
                </a:solidFill>
              </a:defRPr>
            </a:lvl1pPr>
            <a:lvl2pPr lvl="1" algn="ctr">
              <a:lnSpc>
                <a:spcPct val="100000"/>
              </a:lnSpc>
              <a:spcBef>
                <a:spcPct val="0"/>
              </a:spcBef>
              <a:spcAft>
                <a:spcPct val="0"/>
              </a:spcAft>
              <a:buClr>
                <a:srgbClr val="262626"/>
              </a:buClr>
              <a:buSzPts val="1800"/>
              <a:buNone/>
              <a:defRPr/>
            </a:lvl2pPr>
            <a:lvl3pPr lvl="2" algn="ctr">
              <a:lnSpc>
                <a:spcPct val="100000"/>
              </a:lnSpc>
              <a:spcBef>
                <a:spcPct val="0"/>
              </a:spcBef>
              <a:spcAft>
                <a:spcPct val="0"/>
              </a:spcAft>
              <a:buClr>
                <a:srgbClr val="262626"/>
              </a:buClr>
              <a:buSzPts val="1800"/>
              <a:buNone/>
              <a:defRPr/>
            </a:lvl3pPr>
            <a:lvl4pPr lvl="3" algn="ctr">
              <a:lnSpc>
                <a:spcPct val="100000"/>
              </a:lnSpc>
              <a:spcBef>
                <a:spcPct val="0"/>
              </a:spcBef>
              <a:spcAft>
                <a:spcPct val="0"/>
              </a:spcAft>
              <a:buClr>
                <a:srgbClr val="262626"/>
              </a:buClr>
              <a:buSzPts val="1800"/>
              <a:buNone/>
              <a:defRPr/>
            </a:lvl4pPr>
            <a:lvl5pPr lvl="4" algn="ctr">
              <a:lnSpc>
                <a:spcPct val="100000"/>
              </a:lnSpc>
              <a:spcBef>
                <a:spcPct val="0"/>
              </a:spcBef>
              <a:spcAft>
                <a:spcPct val="0"/>
              </a:spcAft>
              <a:buClr>
                <a:srgbClr val="262626"/>
              </a:buClr>
              <a:buSzPts val="1800"/>
              <a:buNone/>
              <a:defRPr/>
            </a:lvl5pPr>
            <a:lvl6pPr lvl="5" algn="ctr">
              <a:lnSpc>
                <a:spcPct val="100000"/>
              </a:lnSpc>
              <a:spcBef>
                <a:spcPct val="0"/>
              </a:spcBef>
              <a:spcAft>
                <a:spcPct val="0"/>
              </a:spcAft>
              <a:buClr>
                <a:srgbClr val="262626"/>
              </a:buClr>
              <a:buSzPts val="1800"/>
              <a:buNone/>
              <a:defRPr/>
            </a:lvl6pPr>
            <a:lvl7pPr lvl="6" algn="ctr">
              <a:lnSpc>
                <a:spcPct val="100000"/>
              </a:lnSpc>
              <a:spcBef>
                <a:spcPct val="0"/>
              </a:spcBef>
              <a:spcAft>
                <a:spcPct val="0"/>
              </a:spcAft>
              <a:buClr>
                <a:srgbClr val="262626"/>
              </a:buClr>
              <a:buSzPts val="1800"/>
              <a:buNone/>
              <a:defRPr/>
            </a:lvl7pPr>
            <a:lvl8pPr lvl="7" algn="ctr">
              <a:lnSpc>
                <a:spcPct val="100000"/>
              </a:lnSpc>
              <a:spcBef>
                <a:spcPct val="0"/>
              </a:spcBef>
              <a:spcAft>
                <a:spcPct val="0"/>
              </a:spcAft>
              <a:buClr>
                <a:srgbClr val="262626"/>
              </a:buClr>
              <a:buSzPts val="1800"/>
              <a:buNone/>
              <a:defRPr/>
            </a:lvl8pPr>
            <a:lvl9pPr lvl="8" algn="ctr">
              <a:lnSpc>
                <a:spcPct val="100000"/>
              </a:lnSpc>
              <a:spcBef>
                <a:spcPct val="0"/>
              </a:spcBef>
              <a:spcAft>
                <a:spcPct val="0"/>
              </a:spcAft>
              <a:buClr>
                <a:srgbClr val="262626"/>
              </a:buClr>
              <a:buSzPts val="1800"/>
              <a:buNone/>
              <a:defRPr/>
            </a:lvl9pPr>
          </a:lstStyle>
          <a:p>
            <a:endParaRPr/>
          </a:p>
        </p:txBody>
      </p:sp>
      <p:sp>
        <p:nvSpPr>
          <p:cNvPr id="50" name="Google Shape;50;p36"/>
          <p:cNvSpPr txBox="1">
            <a:spLocks noGrp="1"/>
          </p:cNvSpPr>
          <p:nvPr>
            <p:ph type="body" idx="1"/>
          </p:nvPr>
        </p:nvSpPr>
        <p:spPr>
          <a:xfrm>
            <a:off x="2133600" y="6896100"/>
            <a:ext cx="6553200" cy="1447800"/>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700"/>
              </a:spcBef>
              <a:spcAft>
                <a:spcPct val="0"/>
              </a:spcAft>
              <a:buClr>
                <a:srgbClr val="F2F2F2"/>
              </a:buClr>
              <a:buSzPts val="3600"/>
              <a:buFont typeface="Quattrocento Sans"/>
              <a:buNone/>
              <a:defRPr sz="3600">
                <a:solidFill>
                  <a:srgbClr val="F2F2F2"/>
                </a:solidFill>
                <a:latin typeface="Quattrocento Sans"/>
                <a:ea typeface="Quattrocento Sans"/>
                <a:cs typeface="Quattrocento Sans"/>
                <a:sym typeface="Quattrocento Sans"/>
              </a:defRPr>
            </a:lvl1pPr>
            <a:lvl2pPr marL="914400" lvl="1" indent="-228600" algn="l">
              <a:lnSpc>
                <a:spcPct val="100000"/>
              </a:lnSpc>
              <a:spcBef>
                <a:spcPts val="700"/>
              </a:spcBef>
              <a:spcAft>
                <a:spcPct val="0"/>
              </a:spcAft>
              <a:buClr>
                <a:srgbClr val="F2F2F2"/>
              </a:buClr>
              <a:buSzPts val="3600"/>
              <a:buFont typeface="Quattrocento Sans"/>
              <a:buNone/>
              <a:defRPr sz="3600">
                <a:solidFill>
                  <a:srgbClr val="F2F2F2"/>
                </a:solidFill>
                <a:latin typeface="Quattrocento Sans"/>
                <a:ea typeface="Quattrocento Sans"/>
                <a:cs typeface="Quattrocento Sans"/>
                <a:sym typeface="Quattrocento Sans"/>
              </a:defRPr>
            </a:lvl2pPr>
            <a:lvl3pPr marL="1371600" lvl="2" indent="-457200" algn="l">
              <a:lnSpc>
                <a:spcPct val="100000"/>
              </a:lnSpc>
              <a:spcBef>
                <a:spcPts val="700"/>
              </a:spcBef>
              <a:spcAft>
                <a:spcPct val="0"/>
              </a:spcAft>
              <a:buClr>
                <a:srgbClr val="F2F2F2"/>
              </a:buClr>
              <a:buSzPts val="3600"/>
              <a:buFont typeface="Quattrocento Sans"/>
              <a:buChar char="•"/>
              <a:defRPr sz="3600">
                <a:solidFill>
                  <a:srgbClr val="F2F2F2"/>
                </a:solidFill>
                <a:latin typeface="Quattrocento Sans"/>
                <a:ea typeface="Quattrocento Sans"/>
                <a:cs typeface="Quattrocento Sans"/>
                <a:sym typeface="Quattrocento Sans"/>
              </a:defRPr>
            </a:lvl3pPr>
            <a:lvl4pPr marL="1828800" lvl="3" indent="-457200" algn="l">
              <a:lnSpc>
                <a:spcPct val="100000"/>
              </a:lnSpc>
              <a:spcBef>
                <a:spcPts val="700"/>
              </a:spcBef>
              <a:spcAft>
                <a:spcPct val="0"/>
              </a:spcAft>
              <a:buClr>
                <a:srgbClr val="F2F2F2"/>
              </a:buClr>
              <a:buSzPts val="3600"/>
              <a:buFont typeface="Quattrocento Sans"/>
              <a:buChar char="–"/>
              <a:defRPr sz="3600">
                <a:solidFill>
                  <a:srgbClr val="F2F2F2"/>
                </a:solidFill>
                <a:latin typeface="Quattrocento Sans"/>
                <a:ea typeface="Quattrocento Sans"/>
                <a:cs typeface="Quattrocento Sans"/>
                <a:sym typeface="Quattrocento Sans"/>
              </a:defRPr>
            </a:lvl4pPr>
            <a:lvl5pPr marL="2286000" lvl="4" indent="-457200" algn="l">
              <a:lnSpc>
                <a:spcPct val="100000"/>
              </a:lnSpc>
              <a:spcBef>
                <a:spcPts val="700"/>
              </a:spcBef>
              <a:spcAft>
                <a:spcPct val="0"/>
              </a:spcAft>
              <a:buClr>
                <a:srgbClr val="F2F2F2"/>
              </a:buClr>
              <a:buSzPts val="3600"/>
              <a:buFont typeface="Quattrocento Sans"/>
              <a:buChar char="»"/>
              <a:defRPr sz="3600">
                <a:solidFill>
                  <a:srgbClr val="F2F2F2"/>
                </a:solidFill>
                <a:latin typeface="Quattrocento Sans"/>
                <a:ea typeface="Quattrocento Sans"/>
                <a:cs typeface="Quattrocento Sans"/>
                <a:sym typeface="Quattrocento Sans"/>
              </a:defRPr>
            </a:lvl5pPr>
            <a:lvl6pPr marL="2743200" lvl="5" indent="-228600" algn="l">
              <a:lnSpc>
                <a:spcPct val="100000"/>
              </a:lnSpc>
              <a:spcBef>
                <a:spcPct val="0"/>
              </a:spcBef>
              <a:spcAft>
                <a:spcPct val="0"/>
              </a:spcAft>
              <a:buClr>
                <a:srgbClr val="000000"/>
              </a:buClr>
              <a:buSzPts val="1800"/>
              <a:buNone/>
              <a:defRPr/>
            </a:lvl6pPr>
            <a:lvl7pPr marL="3200400" lvl="6" indent="-228600" algn="l">
              <a:lnSpc>
                <a:spcPct val="100000"/>
              </a:lnSpc>
              <a:spcBef>
                <a:spcPct val="0"/>
              </a:spcBef>
              <a:spcAft>
                <a:spcPct val="0"/>
              </a:spcAft>
              <a:buClr>
                <a:srgbClr val="000000"/>
              </a:buClr>
              <a:buSzPts val="1800"/>
              <a:buNone/>
              <a:defRPr/>
            </a:lvl7pPr>
            <a:lvl8pPr marL="3657600" lvl="7" indent="-228600" algn="l">
              <a:lnSpc>
                <a:spcPct val="100000"/>
              </a:lnSpc>
              <a:spcBef>
                <a:spcPct val="0"/>
              </a:spcBef>
              <a:spcAft>
                <a:spcPct val="0"/>
              </a:spcAft>
              <a:buClr>
                <a:srgbClr val="000000"/>
              </a:buClr>
              <a:buSzPts val="1800"/>
              <a:buNone/>
              <a:defRPr/>
            </a:lvl8pPr>
            <a:lvl9pPr marL="4114800" lvl="8" indent="-228600" algn="l">
              <a:lnSpc>
                <a:spcPct val="100000"/>
              </a:lnSpc>
              <a:spcBef>
                <a:spcPct val="0"/>
              </a:spcBef>
              <a:spcAft>
                <a:spcPct val="0"/>
              </a:spcAft>
              <a:buClr>
                <a:srgbClr val="000000"/>
              </a:buClr>
              <a:buSzPts val="1800"/>
              <a:buNone/>
              <a:defRPr/>
            </a:lvl9pPr>
          </a:lstStyle>
          <a:p>
            <a:endParaRPr/>
          </a:p>
        </p:txBody>
      </p:sp>
      <p:sp>
        <p:nvSpPr>
          <p:cNvPr id="51" name="Google Shape;51;p36"/>
          <p:cNvSpPr/>
          <p:nvPr/>
        </p:nvSpPr>
        <p:spPr>
          <a:xfrm>
            <a:off x="-2" y="9634584"/>
            <a:ext cx="18288000" cy="134584"/>
          </a:xfrm>
          <a:prstGeom prst="rect">
            <a:avLst/>
          </a:prstGeom>
          <a:gradFill>
            <a:gsLst>
              <a:gs pos="0">
                <a:srgbClr val="5B838F">
                  <a:alpha val="89019"/>
                </a:srgbClr>
              </a:gs>
              <a:gs pos="80000">
                <a:srgbClr val="5B838F">
                  <a:alpha val="89019"/>
                </a:srgbClr>
              </a:gs>
              <a:gs pos="100000">
                <a:srgbClr val="494949"/>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ct val="0"/>
              </a:spcBef>
              <a:spcAft>
                <a:spcPct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52" name="Google Shape;52;p36"/>
          <p:cNvSpPr/>
          <p:nvPr/>
        </p:nvSpPr>
        <p:spPr>
          <a:xfrm>
            <a:off x="-2" y="9836350"/>
            <a:ext cx="18288000" cy="134584"/>
          </a:xfrm>
          <a:prstGeom prst="rect">
            <a:avLst/>
          </a:prstGeom>
          <a:gradFill>
            <a:gsLst>
              <a:gs pos="0">
                <a:srgbClr val="6B8A41">
                  <a:alpha val="89019"/>
                </a:srgbClr>
              </a:gs>
              <a:gs pos="80000">
                <a:srgbClr val="6B8A41">
                  <a:alpha val="89019"/>
                </a:srgbClr>
              </a:gs>
              <a:gs pos="100000">
                <a:srgbClr val="494949"/>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ct val="0"/>
              </a:spcBef>
              <a:spcAft>
                <a:spcPct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53" name="Google Shape;53;p36"/>
          <p:cNvSpPr/>
          <p:nvPr/>
        </p:nvSpPr>
        <p:spPr>
          <a:xfrm>
            <a:off x="-2" y="10038116"/>
            <a:ext cx="18288000" cy="134584"/>
          </a:xfrm>
          <a:prstGeom prst="rect">
            <a:avLst/>
          </a:prstGeom>
          <a:gradFill>
            <a:gsLst>
              <a:gs pos="0">
                <a:srgbClr val="D3763D">
                  <a:alpha val="89019"/>
                </a:srgbClr>
              </a:gs>
              <a:gs pos="80000">
                <a:srgbClr val="D3763D">
                  <a:alpha val="89019"/>
                </a:srgbClr>
              </a:gs>
              <a:gs pos="100000">
                <a:srgbClr val="494949"/>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ct val="0"/>
              </a:spcBef>
              <a:spcAft>
                <a:spcPct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pic>
        <p:nvPicPr>
          <p:cNvPr id="54" name="Google Shape;54;p36"/>
          <p:cNvPicPr preferRelativeResize="0"/>
          <p:nvPr/>
        </p:nvPicPr>
        <p:blipFill>
          <a:blip r:embed="rId3">
            <a:alphaModFix/>
          </a:blip>
          <a:stretch>
            <a:fillRect/>
          </a:stretch>
        </p:blipFill>
        <p:spPr>
          <a:xfrm>
            <a:off x="12768450" y="433799"/>
            <a:ext cx="4930331" cy="1250177"/>
          </a:xfrm>
          <a:prstGeom prst="rect">
            <a:avLst/>
          </a:prstGeom>
          <a:noFill/>
          <a:ln>
            <a:noFill/>
          </a:ln>
        </p:spPr>
      </p:pic>
      <p:sp>
        <p:nvSpPr>
          <p:cNvPr id="55" name="Google Shape;55;p36"/>
          <p:cNvSpPr txBox="1">
            <a:spLocks noGrp="1"/>
          </p:cNvSpPr>
          <p:nvPr>
            <p:ph type="sldNum" idx="12"/>
          </p:nvPr>
        </p:nvSpPr>
        <p:spPr>
          <a:xfrm>
            <a:off x="8839200" y="9260681"/>
            <a:ext cx="4267200" cy="547688"/>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ct val="0"/>
              </a:spcBef>
              <a:spcAft>
                <a:spcPct val="0"/>
              </a:spcAft>
              <a:buClr>
                <a:srgbClr val="000000"/>
              </a:buClr>
              <a:buSzPts val="1200"/>
              <a:buFont typeface="Arial"/>
              <a:buNone/>
              <a:defRPr sz="1200"/>
            </a:lvl1pPr>
            <a:lvl2pPr marL="0" lvl="1" indent="0" algn="r">
              <a:lnSpc>
                <a:spcPct val="100000"/>
              </a:lnSpc>
              <a:spcBef>
                <a:spcPct val="0"/>
              </a:spcBef>
              <a:spcAft>
                <a:spcPct val="0"/>
              </a:spcAft>
              <a:buClr>
                <a:srgbClr val="000000"/>
              </a:buClr>
              <a:buSzPts val="1200"/>
              <a:buFont typeface="Arial"/>
              <a:buNone/>
              <a:defRPr sz="1200"/>
            </a:lvl2pPr>
            <a:lvl3pPr marL="0" lvl="2" indent="0" algn="r">
              <a:lnSpc>
                <a:spcPct val="100000"/>
              </a:lnSpc>
              <a:spcBef>
                <a:spcPct val="0"/>
              </a:spcBef>
              <a:spcAft>
                <a:spcPct val="0"/>
              </a:spcAft>
              <a:buClr>
                <a:srgbClr val="000000"/>
              </a:buClr>
              <a:buSzPts val="1200"/>
              <a:buFont typeface="Arial"/>
              <a:buNone/>
              <a:defRPr sz="1200"/>
            </a:lvl3pPr>
            <a:lvl4pPr marL="0" lvl="3" indent="0" algn="r">
              <a:lnSpc>
                <a:spcPct val="100000"/>
              </a:lnSpc>
              <a:spcBef>
                <a:spcPct val="0"/>
              </a:spcBef>
              <a:spcAft>
                <a:spcPct val="0"/>
              </a:spcAft>
              <a:buClr>
                <a:srgbClr val="000000"/>
              </a:buClr>
              <a:buSzPts val="1200"/>
              <a:buFont typeface="Arial"/>
              <a:buNone/>
              <a:defRPr sz="1200"/>
            </a:lvl4pPr>
            <a:lvl5pPr marL="0" lvl="4" indent="0" algn="r">
              <a:lnSpc>
                <a:spcPct val="100000"/>
              </a:lnSpc>
              <a:spcBef>
                <a:spcPct val="0"/>
              </a:spcBef>
              <a:spcAft>
                <a:spcPct val="0"/>
              </a:spcAft>
              <a:buClr>
                <a:srgbClr val="000000"/>
              </a:buClr>
              <a:buSzPts val="1200"/>
              <a:buFont typeface="Arial"/>
              <a:buNone/>
              <a:defRPr sz="1200"/>
            </a:lvl5pPr>
            <a:lvl6pPr marL="0" lvl="5" indent="0" algn="r">
              <a:lnSpc>
                <a:spcPct val="100000"/>
              </a:lnSpc>
              <a:spcBef>
                <a:spcPct val="0"/>
              </a:spcBef>
              <a:spcAft>
                <a:spcPct val="0"/>
              </a:spcAft>
              <a:buClr>
                <a:srgbClr val="000000"/>
              </a:buClr>
              <a:buSzPts val="1200"/>
              <a:buFont typeface="Arial"/>
              <a:buNone/>
              <a:defRPr sz="1200"/>
            </a:lvl6pPr>
            <a:lvl7pPr marL="0" lvl="6" indent="0" algn="r">
              <a:lnSpc>
                <a:spcPct val="100000"/>
              </a:lnSpc>
              <a:spcBef>
                <a:spcPct val="0"/>
              </a:spcBef>
              <a:spcAft>
                <a:spcPct val="0"/>
              </a:spcAft>
              <a:buClr>
                <a:srgbClr val="000000"/>
              </a:buClr>
              <a:buSzPts val="1200"/>
              <a:buFont typeface="Arial"/>
              <a:buNone/>
              <a:defRPr sz="1200"/>
            </a:lvl7pPr>
            <a:lvl8pPr marL="0" lvl="7" indent="0" algn="r">
              <a:lnSpc>
                <a:spcPct val="100000"/>
              </a:lnSpc>
              <a:spcBef>
                <a:spcPct val="0"/>
              </a:spcBef>
              <a:spcAft>
                <a:spcPct val="0"/>
              </a:spcAft>
              <a:buClr>
                <a:srgbClr val="000000"/>
              </a:buClr>
              <a:buSzPts val="1200"/>
              <a:buFont typeface="Arial"/>
              <a:buNone/>
              <a:defRPr sz="1200"/>
            </a:lvl8pPr>
            <a:lvl9pPr marL="0" lvl="8" indent="0" algn="r">
              <a:lnSpc>
                <a:spcPct val="100000"/>
              </a:lnSpc>
              <a:spcBef>
                <a:spcPct val="0"/>
              </a:spcBef>
              <a:spcAft>
                <a:spcPct val="0"/>
              </a:spcAft>
              <a:buClr>
                <a:srgbClr val="000000"/>
              </a:buClr>
              <a:buSzPts val="1200"/>
              <a:buFont typeface="Arial"/>
              <a:buNone/>
              <a:defRPr sz="1200"/>
            </a:lvl9pPr>
          </a:lstStyle>
          <a:p>
            <a:pPr marL="0" lvl="0" indent="0" algn="r" rtl="0">
              <a:spcBef>
                <a:spcPct val="0"/>
              </a:spcBef>
              <a:spcAft>
                <a:spcPct val="0"/>
              </a:spcAft>
              <a:buNone/>
            </a:pPr>
            <a:fld id="{00000000-1234-1234-1234-123412341234}" type="slidenum">
              <a:rPr lang="en-US"/>
              <a:t>‹nº›</a:t>
            </a:fld>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Slide 1">
  <p:cSld name="Slide 1">
    <p:bg>
      <p:bgPr>
        <a:solidFill>
          <a:srgbClr val="F2F2F2"/>
        </a:solidFill>
        <a:effectLst/>
      </p:bgPr>
    </p:bg>
    <p:spTree>
      <p:nvGrpSpPr>
        <p:cNvPr id="1" name="Shape 56"/>
        <p:cNvGrpSpPr/>
        <p:nvPr/>
      </p:nvGrpSpPr>
      <p:grpSpPr>
        <a:xfrm>
          <a:off x="0" y="0"/>
          <a:ext cx="0" cy="0"/>
          <a:chOff x="0" y="0"/>
          <a:chExt cx="0" cy="0"/>
        </a:xfrm>
      </p:grpSpPr>
      <p:pic>
        <p:nvPicPr>
          <p:cNvPr id="57" name="Google Shape;57;p37"/>
          <p:cNvPicPr preferRelativeResize="0"/>
          <p:nvPr/>
        </p:nvPicPr>
        <p:blipFill>
          <a:blip r:embed="rId2">
            <a:alphaModFix amt="20000"/>
          </a:blip>
          <a:srcRect l="21250" t="9241" r="12566" b="20460"/>
          <a:stretch>
            <a:fillRect/>
          </a:stretch>
        </p:blipFill>
        <p:spPr>
          <a:xfrm>
            <a:off x="-12034" y="0"/>
            <a:ext cx="18288002" cy="10287000"/>
          </a:xfrm>
          <a:prstGeom prst="rect">
            <a:avLst/>
          </a:prstGeom>
          <a:noFill/>
          <a:ln>
            <a:noFill/>
          </a:ln>
        </p:spPr>
      </p:pic>
      <p:sp>
        <p:nvSpPr>
          <p:cNvPr id="58" name="Google Shape;58;p37"/>
          <p:cNvSpPr/>
          <p:nvPr/>
        </p:nvSpPr>
        <p:spPr>
          <a:xfrm>
            <a:off x="-12034" y="-1"/>
            <a:ext cx="18288002" cy="1815419"/>
          </a:xfrm>
          <a:prstGeom prst="rect">
            <a:avLst/>
          </a:prstGeom>
          <a:solidFill>
            <a:srgbClr val="678B96"/>
          </a:solidFill>
          <a:ln>
            <a:noFill/>
          </a:ln>
        </p:spPr>
        <p:txBody>
          <a:bodyPr spcFirstLastPara="1" wrap="square" lIns="45700" tIns="45700" rIns="45700" bIns="45700" anchor="ctr" anchorCtr="0">
            <a:noAutofit/>
          </a:bodyPr>
          <a:lstStyle/>
          <a:p>
            <a:pPr marL="0" marR="0" lvl="0" indent="0" algn="ctr" rtl="0">
              <a:lnSpc>
                <a:spcPct val="100000"/>
              </a:lnSpc>
              <a:spcBef>
                <a:spcPct val="0"/>
              </a:spcBef>
              <a:spcAft>
                <a:spcPct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59" name="Google Shape;59;p37"/>
          <p:cNvSpPr txBox="1">
            <a:spLocks noGrp="1"/>
          </p:cNvSpPr>
          <p:nvPr>
            <p:ph type="body" idx="1"/>
          </p:nvPr>
        </p:nvSpPr>
        <p:spPr>
          <a:xfrm>
            <a:off x="1257300" y="2400300"/>
            <a:ext cx="15773400" cy="6400800"/>
          </a:xfrm>
          <a:prstGeom prst="rect">
            <a:avLst/>
          </a:prstGeom>
          <a:noFill/>
          <a:ln>
            <a:noFill/>
          </a:ln>
        </p:spPr>
        <p:txBody>
          <a:bodyPr spcFirstLastPara="1" wrap="square" lIns="45675" tIns="45675" rIns="45675" bIns="45675" anchor="t" anchorCtr="0">
            <a:normAutofit/>
          </a:bodyPr>
          <a:lstStyle>
            <a:lvl1pPr marL="457200" lvl="0" indent="-457200" algn="l">
              <a:lnSpc>
                <a:spcPct val="100000"/>
              </a:lnSpc>
              <a:spcBef>
                <a:spcPts val="700"/>
              </a:spcBef>
              <a:spcAft>
                <a:spcPct val="0"/>
              </a:spcAft>
              <a:buClr>
                <a:srgbClr val="000000"/>
              </a:buClr>
              <a:buSzPts val="3600"/>
              <a:buFont typeface="Arial"/>
              <a:buChar char="•"/>
              <a:defRPr sz="3600">
                <a:latin typeface="Quattrocento Sans"/>
                <a:ea typeface="Quattrocento Sans"/>
                <a:cs typeface="Quattrocento Sans"/>
                <a:sym typeface="Quattrocento Sans"/>
              </a:defRPr>
            </a:lvl1pPr>
            <a:lvl2pPr marL="914400" lvl="1" indent="-457200" algn="l">
              <a:lnSpc>
                <a:spcPct val="100000"/>
              </a:lnSpc>
              <a:spcBef>
                <a:spcPts val="700"/>
              </a:spcBef>
              <a:spcAft>
                <a:spcPct val="0"/>
              </a:spcAft>
              <a:buClr>
                <a:srgbClr val="000000"/>
              </a:buClr>
              <a:buSzPts val="3600"/>
              <a:buFont typeface="Arial"/>
              <a:buChar char="o"/>
              <a:defRPr sz="3600">
                <a:latin typeface="Quattrocento Sans"/>
                <a:ea typeface="Quattrocento Sans"/>
                <a:cs typeface="Quattrocento Sans"/>
                <a:sym typeface="Quattrocento Sans"/>
              </a:defRPr>
            </a:lvl2pPr>
            <a:lvl3pPr marL="1371600" lvl="2" indent="-457200" algn="l">
              <a:lnSpc>
                <a:spcPct val="100000"/>
              </a:lnSpc>
              <a:spcBef>
                <a:spcPts val="700"/>
              </a:spcBef>
              <a:spcAft>
                <a:spcPct val="0"/>
              </a:spcAft>
              <a:buClr>
                <a:srgbClr val="000000"/>
              </a:buClr>
              <a:buSzPts val="3600"/>
              <a:buFont typeface="Arial"/>
              <a:buChar char="•"/>
              <a:defRPr sz="3600">
                <a:latin typeface="Quattrocento Sans"/>
                <a:ea typeface="Quattrocento Sans"/>
                <a:cs typeface="Quattrocento Sans"/>
                <a:sym typeface="Quattrocento Sans"/>
              </a:defRPr>
            </a:lvl3pPr>
            <a:lvl4pPr marL="1828800" lvl="3" indent="-457200" algn="l">
              <a:lnSpc>
                <a:spcPct val="100000"/>
              </a:lnSpc>
              <a:spcBef>
                <a:spcPts val="700"/>
              </a:spcBef>
              <a:spcAft>
                <a:spcPct val="0"/>
              </a:spcAft>
              <a:buClr>
                <a:srgbClr val="000000"/>
              </a:buClr>
              <a:buSzPts val="3600"/>
              <a:buFont typeface="Arial"/>
              <a:buChar char="–"/>
              <a:defRPr sz="3600">
                <a:latin typeface="Quattrocento Sans"/>
                <a:ea typeface="Quattrocento Sans"/>
                <a:cs typeface="Quattrocento Sans"/>
                <a:sym typeface="Quattrocento Sans"/>
              </a:defRPr>
            </a:lvl4pPr>
            <a:lvl5pPr marL="2286000" lvl="4" indent="-457200" algn="l">
              <a:lnSpc>
                <a:spcPct val="100000"/>
              </a:lnSpc>
              <a:spcBef>
                <a:spcPts val="700"/>
              </a:spcBef>
              <a:spcAft>
                <a:spcPct val="0"/>
              </a:spcAft>
              <a:buClr>
                <a:srgbClr val="000000"/>
              </a:buClr>
              <a:buSzPts val="3600"/>
              <a:buFont typeface="Arial"/>
              <a:buChar char="»"/>
              <a:defRPr sz="3600">
                <a:latin typeface="Quattrocento Sans"/>
                <a:ea typeface="Quattrocento Sans"/>
                <a:cs typeface="Quattrocento Sans"/>
                <a:sym typeface="Quattrocento Sans"/>
              </a:defRPr>
            </a:lvl5pPr>
            <a:lvl6pPr marL="2743200" lvl="5" indent="-228600" algn="l">
              <a:lnSpc>
                <a:spcPct val="100000"/>
              </a:lnSpc>
              <a:spcBef>
                <a:spcPct val="0"/>
              </a:spcBef>
              <a:spcAft>
                <a:spcPct val="0"/>
              </a:spcAft>
              <a:buClr>
                <a:srgbClr val="000000"/>
              </a:buClr>
              <a:buSzPts val="1800"/>
              <a:buNone/>
              <a:defRPr/>
            </a:lvl6pPr>
            <a:lvl7pPr marL="3200400" lvl="6" indent="-228600" algn="l">
              <a:lnSpc>
                <a:spcPct val="100000"/>
              </a:lnSpc>
              <a:spcBef>
                <a:spcPct val="0"/>
              </a:spcBef>
              <a:spcAft>
                <a:spcPct val="0"/>
              </a:spcAft>
              <a:buClr>
                <a:srgbClr val="000000"/>
              </a:buClr>
              <a:buSzPts val="1800"/>
              <a:buNone/>
              <a:defRPr/>
            </a:lvl7pPr>
            <a:lvl8pPr marL="3657600" lvl="7" indent="-228600" algn="l">
              <a:lnSpc>
                <a:spcPct val="100000"/>
              </a:lnSpc>
              <a:spcBef>
                <a:spcPct val="0"/>
              </a:spcBef>
              <a:spcAft>
                <a:spcPct val="0"/>
              </a:spcAft>
              <a:buClr>
                <a:srgbClr val="000000"/>
              </a:buClr>
              <a:buSzPts val="1800"/>
              <a:buNone/>
              <a:defRPr/>
            </a:lvl8pPr>
            <a:lvl9pPr marL="4114800" lvl="8" indent="-228600" algn="l">
              <a:lnSpc>
                <a:spcPct val="100000"/>
              </a:lnSpc>
              <a:spcBef>
                <a:spcPct val="0"/>
              </a:spcBef>
              <a:spcAft>
                <a:spcPct val="0"/>
              </a:spcAft>
              <a:buClr>
                <a:srgbClr val="000000"/>
              </a:buClr>
              <a:buSzPts val="1800"/>
              <a:buNone/>
              <a:defRPr/>
            </a:lvl9pPr>
          </a:lstStyle>
          <a:p>
            <a:endParaRPr/>
          </a:p>
        </p:txBody>
      </p:sp>
      <p:sp>
        <p:nvSpPr>
          <p:cNvPr id="60" name="Google Shape;60;p37"/>
          <p:cNvSpPr txBox="1">
            <a:spLocks noGrp="1"/>
          </p:cNvSpPr>
          <p:nvPr>
            <p:ph type="title"/>
          </p:nvPr>
        </p:nvSpPr>
        <p:spPr>
          <a:xfrm>
            <a:off x="1257300" y="417094"/>
            <a:ext cx="15773400" cy="1016419"/>
          </a:xfrm>
          <a:prstGeom prst="rect">
            <a:avLst/>
          </a:prstGeom>
          <a:noFill/>
          <a:ln>
            <a:noFill/>
          </a:ln>
        </p:spPr>
        <p:txBody>
          <a:bodyPr spcFirstLastPara="1" wrap="square" lIns="45675" tIns="45675" rIns="45675" bIns="45675" anchor="t" anchorCtr="0">
            <a:normAutofit/>
          </a:bodyPr>
          <a:lstStyle>
            <a:lvl1pPr lvl="0" algn="ctr">
              <a:lnSpc>
                <a:spcPct val="100000"/>
              </a:lnSpc>
              <a:spcBef>
                <a:spcPct val="0"/>
              </a:spcBef>
              <a:spcAft>
                <a:spcPct val="0"/>
              </a:spcAft>
              <a:buClr>
                <a:srgbClr val="262626"/>
              </a:buClr>
              <a:buSzPts val="1800"/>
              <a:buNone/>
              <a:defRPr/>
            </a:lvl1pPr>
            <a:lvl2pPr lvl="1" algn="ctr">
              <a:lnSpc>
                <a:spcPct val="100000"/>
              </a:lnSpc>
              <a:spcBef>
                <a:spcPct val="0"/>
              </a:spcBef>
              <a:spcAft>
                <a:spcPct val="0"/>
              </a:spcAft>
              <a:buClr>
                <a:srgbClr val="262626"/>
              </a:buClr>
              <a:buSzPts val="1800"/>
              <a:buNone/>
              <a:defRPr/>
            </a:lvl2pPr>
            <a:lvl3pPr lvl="2" algn="ctr">
              <a:lnSpc>
                <a:spcPct val="100000"/>
              </a:lnSpc>
              <a:spcBef>
                <a:spcPct val="0"/>
              </a:spcBef>
              <a:spcAft>
                <a:spcPct val="0"/>
              </a:spcAft>
              <a:buClr>
                <a:srgbClr val="262626"/>
              </a:buClr>
              <a:buSzPts val="1800"/>
              <a:buNone/>
              <a:defRPr/>
            </a:lvl3pPr>
            <a:lvl4pPr lvl="3" algn="ctr">
              <a:lnSpc>
                <a:spcPct val="100000"/>
              </a:lnSpc>
              <a:spcBef>
                <a:spcPct val="0"/>
              </a:spcBef>
              <a:spcAft>
                <a:spcPct val="0"/>
              </a:spcAft>
              <a:buClr>
                <a:srgbClr val="262626"/>
              </a:buClr>
              <a:buSzPts val="1800"/>
              <a:buNone/>
              <a:defRPr/>
            </a:lvl4pPr>
            <a:lvl5pPr lvl="4" algn="ctr">
              <a:lnSpc>
                <a:spcPct val="100000"/>
              </a:lnSpc>
              <a:spcBef>
                <a:spcPct val="0"/>
              </a:spcBef>
              <a:spcAft>
                <a:spcPct val="0"/>
              </a:spcAft>
              <a:buClr>
                <a:srgbClr val="262626"/>
              </a:buClr>
              <a:buSzPts val="1800"/>
              <a:buNone/>
              <a:defRPr/>
            </a:lvl5pPr>
            <a:lvl6pPr lvl="5" algn="ctr">
              <a:lnSpc>
                <a:spcPct val="100000"/>
              </a:lnSpc>
              <a:spcBef>
                <a:spcPct val="0"/>
              </a:spcBef>
              <a:spcAft>
                <a:spcPct val="0"/>
              </a:spcAft>
              <a:buClr>
                <a:srgbClr val="262626"/>
              </a:buClr>
              <a:buSzPts val="1800"/>
              <a:buNone/>
              <a:defRPr/>
            </a:lvl6pPr>
            <a:lvl7pPr lvl="6" algn="ctr">
              <a:lnSpc>
                <a:spcPct val="100000"/>
              </a:lnSpc>
              <a:spcBef>
                <a:spcPct val="0"/>
              </a:spcBef>
              <a:spcAft>
                <a:spcPct val="0"/>
              </a:spcAft>
              <a:buClr>
                <a:srgbClr val="262626"/>
              </a:buClr>
              <a:buSzPts val="1800"/>
              <a:buNone/>
              <a:defRPr/>
            </a:lvl7pPr>
            <a:lvl8pPr lvl="7" algn="ctr">
              <a:lnSpc>
                <a:spcPct val="100000"/>
              </a:lnSpc>
              <a:spcBef>
                <a:spcPct val="0"/>
              </a:spcBef>
              <a:spcAft>
                <a:spcPct val="0"/>
              </a:spcAft>
              <a:buClr>
                <a:srgbClr val="262626"/>
              </a:buClr>
              <a:buSzPts val="1800"/>
              <a:buNone/>
              <a:defRPr/>
            </a:lvl8pPr>
            <a:lvl9pPr lvl="8" algn="ctr">
              <a:lnSpc>
                <a:spcPct val="100000"/>
              </a:lnSpc>
              <a:spcBef>
                <a:spcPct val="0"/>
              </a:spcBef>
              <a:spcAft>
                <a:spcPct val="0"/>
              </a:spcAft>
              <a:buClr>
                <a:srgbClr val="262626"/>
              </a:buClr>
              <a:buSzPts val="1800"/>
              <a:buNone/>
              <a:defRPr/>
            </a:lvl9pPr>
          </a:lstStyle>
          <a:p>
            <a:endParaRPr/>
          </a:p>
        </p:txBody>
      </p:sp>
      <p:sp>
        <p:nvSpPr>
          <p:cNvPr id="61" name="Google Shape;61;p37"/>
          <p:cNvSpPr/>
          <p:nvPr/>
        </p:nvSpPr>
        <p:spPr>
          <a:xfrm>
            <a:off x="-2" y="9634584"/>
            <a:ext cx="18288000" cy="134584"/>
          </a:xfrm>
          <a:prstGeom prst="rect">
            <a:avLst/>
          </a:prstGeom>
          <a:gradFill>
            <a:gsLst>
              <a:gs pos="0">
                <a:srgbClr val="5B838F">
                  <a:alpha val="89019"/>
                </a:srgbClr>
              </a:gs>
              <a:gs pos="80000">
                <a:srgbClr val="5B838F">
                  <a:alpha val="89019"/>
                </a:srgbClr>
              </a:gs>
              <a:gs pos="100000">
                <a:srgbClr val="D8D8D8"/>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ct val="0"/>
              </a:spcBef>
              <a:spcAft>
                <a:spcPct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62" name="Google Shape;62;p37"/>
          <p:cNvSpPr/>
          <p:nvPr/>
        </p:nvSpPr>
        <p:spPr>
          <a:xfrm>
            <a:off x="-2" y="9836350"/>
            <a:ext cx="18288000" cy="134584"/>
          </a:xfrm>
          <a:prstGeom prst="rect">
            <a:avLst/>
          </a:prstGeom>
          <a:gradFill>
            <a:gsLst>
              <a:gs pos="0">
                <a:srgbClr val="6B8A41">
                  <a:alpha val="89019"/>
                </a:srgbClr>
              </a:gs>
              <a:gs pos="80000">
                <a:srgbClr val="6B8A41">
                  <a:alpha val="89019"/>
                </a:srgbClr>
              </a:gs>
              <a:gs pos="100000">
                <a:srgbClr val="D8D8D8"/>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ct val="0"/>
              </a:spcBef>
              <a:spcAft>
                <a:spcPct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63" name="Google Shape;63;p37"/>
          <p:cNvSpPr/>
          <p:nvPr/>
        </p:nvSpPr>
        <p:spPr>
          <a:xfrm>
            <a:off x="-2" y="10038116"/>
            <a:ext cx="18288000" cy="134584"/>
          </a:xfrm>
          <a:prstGeom prst="rect">
            <a:avLst/>
          </a:prstGeom>
          <a:gradFill>
            <a:gsLst>
              <a:gs pos="0">
                <a:srgbClr val="D3763D">
                  <a:alpha val="89019"/>
                </a:srgbClr>
              </a:gs>
              <a:gs pos="80000">
                <a:srgbClr val="D3763D">
                  <a:alpha val="89019"/>
                </a:srgbClr>
              </a:gs>
              <a:gs pos="100000">
                <a:srgbClr val="D7D7D7"/>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ct val="0"/>
              </a:spcBef>
              <a:spcAft>
                <a:spcPct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pic>
        <p:nvPicPr>
          <p:cNvPr id="64" name="Google Shape;64;p37" descr="tripod turtle.png"/>
          <p:cNvPicPr preferRelativeResize="0"/>
          <p:nvPr/>
        </p:nvPicPr>
        <p:blipFill>
          <a:blip r:embed="rId3">
            <a:alphaModFix/>
          </a:blip>
          <a:stretch>
            <a:fillRect/>
          </a:stretch>
        </p:blipFill>
        <p:spPr>
          <a:xfrm>
            <a:off x="17189791" y="9401268"/>
            <a:ext cx="945810" cy="771432"/>
          </a:xfrm>
          <a:prstGeom prst="rect">
            <a:avLst/>
          </a:prstGeom>
          <a:noFill/>
          <a:ln>
            <a:noFill/>
          </a:ln>
        </p:spPr>
      </p:pic>
      <p:sp>
        <p:nvSpPr>
          <p:cNvPr id="65" name="Google Shape;65;p37"/>
          <p:cNvSpPr txBox="1">
            <a:spLocks noGrp="1"/>
          </p:cNvSpPr>
          <p:nvPr>
            <p:ph type="sldNum" idx="12"/>
          </p:nvPr>
        </p:nvSpPr>
        <p:spPr>
          <a:xfrm>
            <a:off x="8839200" y="9260681"/>
            <a:ext cx="4267200" cy="547688"/>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ct val="0"/>
              </a:spcBef>
              <a:spcAft>
                <a:spcPct val="0"/>
              </a:spcAft>
              <a:buClr>
                <a:srgbClr val="000000"/>
              </a:buClr>
              <a:buSzPts val="1200"/>
              <a:buFont typeface="Arial"/>
              <a:buNone/>
              <a:defRPr sz="1200"/>
            </a:lvl1pPr>
            <a:lvl2pPr marL="0" lvl="1" indent="0" algn="r">
              <a:lnSpc>
                <a:spcPct val="100000"/>
              </a:lnSpc>
              <a:spcBef>
                <a:spcPct val="0"/>
              </a:spcBef>
              <a:spcAft>
                <a:spcPct val="0"/>
              </a:spcAft>
              <a:buClr>
                <a:srgbClr val="000000"/>
              </a:buClr>
              <a:buSzPts val="1200"/>
              <a:buFont typeface="Arial"/>
              <a:buNone/>
              <a:defRPr sz="1200"/>
            </a:lvl2pPr>
            <a:lvl3pPr marL="0" lvl="2" indent="0" algn="r">
              <a:lnSpc>
                <a:spcPct val="100000"/>
              </a:lnSpc>
              <a:spcBef>
                <a:spcPct val="0"/>
              </a:spcBef>
              <a:spcAft>
                <a:spcPct val="0"/>
              </a:spcAft>
              <a:buClr>
                <a:srgbClr val="000000"/>
              </a:buClr>
              <a:buSzPts val="1200"/>
              <a:buFont typeface="Arial"/>
              <a:buNone/>
              <a:defRPr sz="1200"/>
            </a:lvl3pPr>
            <a:lvl4pPr marL="0" lvl="3" indent="0" algn="r">
              <a:lnSpc>
                <a:spcPct val="100000"/>
              </a:lnSpc>
              <a:spcBef>
                <a:spcPct val="0"/>
              </a:spcBef>
              <a:spcAft>
                <a:spcPct val="0"/>
              </a:spcAft>
              <a:buClr>
                <a:srgbClr val="000000"/>
              </a:buClr>
              <a:buSzPts val="1200"/>
              <a:buFont typeface="Arial"/>
              <a:buNone/>
              <a:defRPr sz="1200"/>
            </a:lvl4pPr>
            <a:lvl5pPr marL="0" lvl="4" indent="0" algn="r">
              <a:lnSpc>
                <a:spcPct val="100000"/>
              </a:lnSpc>
              <a:spcBef>
                <a:spcPct val="0"/>
              </a:spcBef>
              <a:spcAft>
                <a:spcPct val="0"/>
              </a:spcAft>
              <a:buClr>
                <a:srgbClr val="000000"/>
              </a:buClr>
              <a:buSzPts val="1200"/>
              <a:buFont typeface="Arial"/>
              <a:buNone/>
              <a:defRPr sz="1200"/>
            </a:lvl5pPr>
            <a:lvl6pPr marL="0" lvl="5" indent="0" algn="r">
              <a:lnSpc>
                <a:spcPct val="100000"/>
              </a:lnSpc>
              <a:spcBef>
                <a:spcPct val="0"/>
              </a:spcBef>
              <a:spcAft>
                <a:spcPct val="0"/>
              </a:spcAft>
              <a:buClr>
                <a:srgbClr val="000000"/>
              </a:buClr>
              <a:buSzPts val="1200"/>
              <a:buFont typeface="Arial"/>
              <a:buNone/>
              <a:defRPr sz="1200"/>
            </a:lvl6pPr>
            <a:lvl7pPr marL="0" lvl="6" indent="0" algn="r">
              <a:lnSpc>
                <a:spcPct val="100000"/>
              </a:lnSpc>
              <a:spcBef>
                <a:spcPct val="0"/>
              </a:spcBef>
              <a:spcAft>
                <a:spcPct val="0"/>
              </a:spcAft>
              <a:buClr>
                <a:srgbClr val="000000"/>
              </a:buClr>
              <a:buSzPts val="1200"/>
              <a:buFont typeface="Arial"/>
              <a:buNone/>
              <a:defRPr sz="1200"/>
            </a:lvl7pPr>
            <a:lvl8pPr marL="0" lvl="7" indent="0" algn="r">
              <a:lnSpc>
                <a:spcPct val="100000"/>
              </a:lnSpc>
              <a:spcBef>
                <a:spcPct val="0"/>
              </a:spcBef>
              <a:spcAft>
                <a:spcPct val="0"/>
              </a:spcAft>
              <a:buClr>
                <a:srgbClr val="000000"/>
              </a:buClr>
              <a:buSzPts val="1200"/>
              <a:buFont typeface="Arial"/>
              <a:buNone/>
              <a:defRPr sz="1200"/>
            </a:lvl8pPr>
            <a:lvl9pPr marL="0" lvl="8" indent="0" algn="r">
              <a:lnSpc>
                <a:spcPct val="100000"/>
              </a:lnSpc>
              <a:spcBef>
                <a:spcPct val="0"/>
              </a:spcBef>
              <a:spcAft>
                <a:spcPct val="0"/>
              </a:spcAft>
              <a:buClr>
                <a:srgbClr val="000000"/>
              </a:buClr>
              <a:buSzPts val="1200"/>
              <a:buFont typeface="Arial"/>
              <a:buNone/>
              <a:defRPr sz="1200"/>
            </a:lvl9pPr>
          </a:lstStyle>
          <a:p>
            <a:pPr marL="0" lvl="0" indent="0" algn="r" rtl="0">
              <a:spcBef>
                <a:spcPct val="0"/>
              </a:spcBef>
              <a:spcAft>
                <a:spcPct val="0"/>
              </a:spcAft>
              <a:buNone/>
            </a:pPr>
            <a:fld id="{00000000-1234-1234-1234-123412341234}" type="slidenum">
              <a:rPr lang="en-US"/>
              <a:t>‹nº›</a:t>
            </a:fld>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Slide 2">
  <p:cSld name="Slide 2">
    <p:bg>
      <p:bgPr>
        <a:solidFill>
          <a:srgbClr val="F2F2F2"/>
        </a:solidFill>
        <a:effectLst/>
      </p:bgPr>
    </p:bg>
    <p:spTree>
      <p:nvGrpSpPr>
        <p:cNvPr id="1" name="Shape 66"/>
        <p:cNvGrpSpPr/>
        <p:nvPr/>
      </p:nvGrpSpPr>
      <p:grpSpPr>
        <a:xfrm>
          <a:off x="0" y="0"/>
          <a:ext cx="0" cy="0"/>
          <a:chOff x="0" y="0"/>
          <a:chExt cx="0" cy="0"/>
        </a:xfrm>
      </p:grpSpPr>
      <p:pic>
        <p:nvPicPr>
          <p:cNvPr id="67" name="Google Shape;67;p38"/>
          <p:cNvPicPr preferRelativeResize="0"/>
          <p:nvPr/>
        </p:nvPicPr>
        <p:blipFill>
          <a:blip r:embed="rId2">
            <a:alphaModFix amt="20000"/>
          </a:blip>
          <a:srcRect l="21250" t="20" r="12567" b="4911"/>
          <a:stretch>
            <a:fillRect/>
          </a:stretch>
        </p:blipFill>
        <p:spPr>
          <a:xfrm>
            <a:off x="6184232" y="-1"/>
            <a:ext cx="12103768" cy="10286999"/>
          </a:xfrm>
          <a:prstGeom prst="rect">
            <a:avLst/>
          </a:prstGeom>
          <a:noFill/>
          <a:ln>
            <a:noFill/>
          </a:ln>
        </p:spPr>
      </p:pic>
      <p:sp>
        <p:nvSpPr>
          <p:cNvPr id="68" name="Google Shape;68;p38"/>
          <p:cNvSpPr/>
          <p:nvPr/>
        </p:nvSpPr>
        <p:spPr>
          <a:xfrm>
            <a:off x="-12034" y="-1"/>
            <a:ext cx="18288002" cy="1815419"/>
          </a:xfrm>
          <a:prstGeom prst="rect">
            <a:avLst/>
          </a:prstGeom>
          <a:solidFill>
            <a:srgbClr val="678B96"/>
          </a:solidFill>
          <a:ln>
            <a:noFill/>
          </a:ln>
        </p:spPr>
        <p:txBody>
          <a:bodyPr spcFirstLastPara="1" wrap="square" lIns="45700" tIns="45700" rIns="45700" bIns="45700" anchor="ctr" anchorCtr="0">
            <a:noAutofit/>
          </a:bodyPr>
          <a:lstStyle/>
          <a:p>
            <a:pPr marL="0" marR="0" lvl="0" indent="0" algn="ctr" rtl="0">
              <a:lnSpc>
                <a:spcPct val="100000"/>
              </a:lnSpc>
              <a:spcBef>
                <a:spcPct val="0"/>
              </a:spcBef>
              <a:spcAft>
                <a:spcPct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69" name="Google Shape;69;p38"/>
          <p:cNvSpPr>
            <a:spLocks noGrp="1"/>
          </p:cNvSpPr>
          <p:nvPr>
            <p:ph type="pic" idx="2"/>
          </p:nvPr>
        </p:nvSpPr>
        <p:spPr>
          <a:xfrm>
            <a:off x="12032" y="1815413"/>
            <a:ext cx="6160169" cy="7751986"/>
          </a:xfrm>
          <a:prstGeom prst="rect">
            <a:avLst/>
          </a:prstGeom>
          <a:noFill/>
          <a:ln>
            <a:noFill/>
          </a:ln>
        </p:spPr>
        <p:txBody>
          <a:bodyPr/>
          <a:lstStyle/>
          <a:p>
            <a:endParaRPr/>
          </a:p>
        </p:txBody>
      </p:sp>
      <p:sp>
        <p:nvSpPr>
          <p:cNvPr id="70" name="Google Shape;70;p38"/>
          <p:cNvSpPr txBox="1">
            <a:spLocks noGrp="1"/>
          </p:cNvSpPr>
          <p:nvPr>
            <p:ph type="title"/>
          </p:nvPr>
        </p:nvSpPr>
        <p:spPr>
          <a:xfrm>
            <a:off x="1257300" y="401052"/>
            <a:ext cx="15773400" cy="1098299"/>
          </a:xfrm>
          <a:prstGeom prst="rect">
            <a:avLst/>
          </a:prstGeom>
          <a:noFill/>
          <a:ln>
            <a:noFill/>
          </a:ln>
        </p:spPr>
        <p:txBody>
          <a:bodyPr spcFirstLastPara="1" wrap="square" lIns="45675" tIns="45675" rIns="45675" bIns="45675" anchor="t" anchorCtr="0">
            <a:normAutofit/>
          </a:bodyPr>
          <a:lstStyle>
            <a:lvl1pPr lvl="0" algn="ctr">
              <a:lnSpc>
                <a:spcPct val="100000"/>
              </a:lnSpc>
              <a:spcBef>
                <a:spcPct val="0"/>
              </a:spcBef>
              <a:spcAft>
                <a:spcPct val="0"/>
              </a:spcAft>
              <a:buClr>
                <a:srgbClr val="262626"/>
              </a:buClr>
              <a:buSzPts val="1800"/>
              <a:buNone/>
              <a:defRPr/>
            </a:lvl1pPr>
            <a:lvl2pPr lvl="1" algn="ctr">
              <a:lnSpc>
                <a:spcPct val="100000"/>
              </a:lnSpc>
              <a:spcBef>
                <a:spcPct val="0"/>
              </a:spcBef>
              <a:spcAft>
                <a:spcPct val="0"/>
              </a:spcAft>
              <a:buClr>
                <a:srgbClr val="262626"/>
              </a:buClr>
              <a:buSzPts val="1800"/>
              <a:buNone/>
              <a:defRPr/>
            </a:lvl2pPr>
            <a:lvl3pPr lvl="2" algn="ctr">
              <a:lnSpc>
                <a:spcPct val="100000"/>
              </a:lnSpc>
              <a:spcBef>
                <a:spcPct val="0"/>
              </a:spcBef>
              <a:spcAft>
                <a:spcPct val="0"/>
              </a:spcAft>
              <a:buClr>
                <a:srgbClr val="262626"/>
              </a:buClr>
              <a:buSzPts val="1800"/>
              <a:buNone/>
              <a:defRPr/>
            </a:lvl3pPr>
            <a:lvl4pPr lvl="3" algn="ctr">
              <a:lnSpc>
                <a:spcPct val="100000"/>
              </a:lnSpc>
              <a:spcBef>
                <a:spcPct val="0"/>
              </a:spcBef>
              <a:spcAft>
                <a:spcPct val="0"/>
              </a:spcAft>
              <a:buClr>
                <a:srgbClr val="262626"/>
              </a:buClr>
              <a:buSzPts val="1800"/>
              <a:buNone/>
              <a:defRPr/>
            </a:lvl4pPr>
            <a:lvl5pPr lvl="4" algn="ctr">
              <a:lnSpc>
                <a:spcPct val="100000"/>
              </a:lnSpc>
              <a:spcBef>
                <a:spcPct val="0"/>
              </a:spcBef>
              <a:spcAft>
                <a:spcPct val="0"/>
              </a:spcAft>
              <a:buClr>
                <a:srgbClr val="262626"/>
              </a:buClr>
              <a:buSzPts val="1800"/>
              <a:buNone/>
              <a:defRPr/>
            </a:lvl5pPr>
            <a:lvl6pPr lvl="5" algn="ctr">
              <a:lnSpc>
                <a:spcPct val="100000"/>
              </a:lnSpc>
              <a:spcBef>
                <a:spcPct val="0"/>
              </a:spcBef>
              <a:spcAft>
                <a:spcPct val="0"/>
              </a:spcAft>
              <a:buClr>
                <a:srgbClr val="262626"/>
              </a:buClr>
              <a:buSzPts val="1800"/>
              <a:buNone/>
              <a:defRPr/>
            </a:lvl6pPr>
            <a:lvl7pPr lvl="6" algn="ctr">
              <a:lnSpc>
                <a:spcPct val="100000"/>
              </a:lnSpc>
              <a:spcBef>
                <a:spcPct val="0"/>
              </a:spcBef>
              <a:spcAft>
                <a:spcPct val="0"/>
              </a:spcAft>
              <a:buClr>
                <a:srgbClr val="262626"/>
              </a:buClr>
              <a:buSzPts val="1800"/>
              <a:buNone/>
              <a:defRPr/>
            </a:lvl7pPr>
            <a:lvl8pPr lvl="7" algn="ctr">
              <a:lnSpc>
                <a:spcPct val="100000"/>
              </a:lnSpc>
              <a:spcBef>
                <a:spcPct val="0"/>
              </a:spcBef>
              <a:spcAft>
                <a:spcPct val="0"/>
              </a:spcAft>
              <a:buClr>
                <a:srgbClr val="262626"/>
              </a:buClr>
              <a:buSzPts val="1800"/>
              <a:buNone/>
              <a:defRPr/>
            </a:lvl8pPr>
            <a:lvl9pPr lvl="8" algn="ctr">
              <a:lnSpc>
                <a:spcPct val="100000"/>
              </a:lnSpc>
              <a:spcBef>
                <a:spcPct val="0"/>
              </a:spcBef>
              <a:spcAft>
                <a:spcPct val="0"/>
              </a:spcAft>
              <a:buClr>
                <a:srgbClr val="262626"/>
              </a:buClr>
              <a:buSzPts val="1800"/>
              <a:buNone/>
              <a:defRPr/>
            </a:lvl9pPr>
          </a:lstStyle>
          <a:p>
            <a:endParaRPr/>
          </a:p>
        </p:txBody>
      </p:sp>
      <p:sp>
        <p:nvSpPr>
          <p:cNvPr id="71" name="Google Shape;71;p38"/>
          <p:cNvSpPr txBox="1">
            <a:spLocks noGrp="1"/>
          </p:cNvSpPr>
          <p:nvPr>
            <p:ph type="body" idx="1"/>
          </p:nvPr>
        </p:nvSpPr>
        <p:spPr>
          <a:xfrm>
            <a:off x="6858000" y="2363788"/>
            <a:ext cx="10172700" cy="6742112"/>
          </a:xfrm>
          <a:prstGeom prst="rect">
            <a:avLst/>
          </a:prstGeom>
          <a:noFill/>
          <a:ln>
            <a:noFill/>
          </a:ln>
        </p:spPr>
        <p:txBody>
          <a:bodyPr spcFirstLastPara="1" wrap="square" lIns="45675" tIns="45675" rIns="45675" bIns="45675" anchor="t" anchorCtr="0">
            <a:normAutofit/>
          </a:bodyPr>
          <a:lstStyle>
            <a:lvl1pPr marL="457200" lvl="0" indent="-457200" algn="l">
              <a:lnSpc>
                <a:spcPct val="100000"/>
              </a:lnSpc>
              <a:spcBef>
                <a:spcPts val="700"/>
              </a:spcBef>
              <a:spcAft>
                <a:spcPct val="0"/>
              </a:spcAft>
              <a:buClr>
                <a:srgbClr val="000000"/>
              </a:buClr>
              <a:buSzPts val="3600"/>
              <a:buFont typeface="Arial"/>
              <a:buChar char="•"/>
              <a:defRPr sz="3600">
                <a:latin typeface="Quattrocento Sans"/>
                <a:ea typeface="Quattrocento Sans"/>
                <a:cs typeface="Quattrocento Sans"/>
                <a:sym typeface="Quattrocento Sans"/>
              </a:defRPr>
            </a:lvl1pPr>
            <a:lvl2pPr marL="914400" lvl="1" indent="-457200" algn="l">
              <a:lnSpc>
                <a:spcPct val="100000"/>
              </a:lnSpc>
              <a:spcBef>
                <a:spcPts val="700"/>
              </a:spcBef>
              <a:spcAft>
                <a:spcPct val="0"/>
              </a:spcAft>
              <a:buClr>
                <a:srgbClr val="000000"/>
              </a:buClr>
              <a:buSzPts val="3600"/>
              <a:buFont typeface="Arial"/>
              <a:buChar char="o"/>
              <a:defRPr sz="3600">
                <a:latin typeface="Quattrocento Sans"/>
                <a:ea typeface="Quattrocento Sans"/>
                <a:cs typeface="Quattrocento Sans"/>
                <a:sym typeface="Quattrocento Sans"/>
              </a:defRPr>
            </a:lvl2pPr>
            <a:lvl3pPr marL="1371600" lvl="2" indent="-457200" algn="l">
              <a:lnSpc>
                <a:spcPct val="100000"/>
              </a:lnSpc>
              <a:spcBef>
                <a:spcPts val="700"/>
              </a:spcBef>
              <a:spcAft>
                <a:spcPct val="0"/>
              </a:spcAft>
              <a:buClr>
                <a:srgbClr val="000000"/>
              </a:buClr>
              <a:buSzPts val="3600"/>
              <a:buFont typeface="Arial"/>
              <a:buChar char="•"/>
              <a:defRPr sz="3600">
                <a:latin typeface="Quattrocento Sans"/>
                <a:ea typeface="Quattrocento Sans"/>
                <a:cs typeface="Quattrocento Sans"/>
                <a:sym typeface="Quattrocento Sans"/>
              </a:defRPr>
            </a:lvl3pPr>
            <a:lvl4pPr marL="1828800" lvl="3" indent="-457200" algn="l">
              <a:lnSpc>
                <a:spcPct val="100000"/>
              </a:lnSpc>
              <a:spcBef>
                <a:spcPts val="700"/>
              </a:spcBef>
              <a:spcAft>
                <a:spcPct val="0"/>
              </a:spcAft>
              <a:buClr>
                <a:srgbClr val="000000"/>
              </a:buClr>
              <a:buSzPts val="3600"/>
              <a:buFont typeface="Arial"/>
              <a:buChar char="–"/>
              <a:defRPr sz="3600">
                <a:latin typeface="Quattrocento Sans"/>
                <a:ea typeface="Quattrocento Sans"/>
                <a:cs typeface="Quattrocento Sans"/>
                <a:sym typeface="Quattrocento Sans"/>
              </a:defRPr>
            </a:lvl4pPr>
            <a:lvl5pPr marL="2286000" lvl="4" indent="-457200" algn="l">
              <a:lnSpc>
                <a:spcPct val="100000"/>
              </a:lnSpc>
              <a:spcBef>
                <a:spcPts val="700"/>
              </a:spcBef>
              <a:spcAft>
                <a:spcPct val="0"/>
              </a:spcAft>
              <a:buClr>
                <a:srgbClr val="000000"/>
              </a:buClr>
              <a:buSzPts val="3600"/>
              <a:buFont typeface="Arial"/>
              <a:buChar char="»"/>
              <a:defRPr sz="3600">
                <a:latin typeface="Quattrocento Sans"/>
                <a:ea typeface="Quattrocento Sans"/>
                <a:cs typeface="Quattrocento Sans"/>
                <a:sym typeface="Quattrocento Sans"/>
              </a:defRPr>
            </a:lvl5pPr>
            <a:lvl6pPr marL="2743200" lvl="5" indent="-228600" algn="l">
              <a:lnSpc>
                <a:spcPct val="100000"/>
              </a:lnSpc>
              <a:spcBef>
                <a:spcPct val="0"/>
              </a:spcBef>
              <a:spcAft>
                <a:spcPct val="0"/>
              </a:spcAft>
              <a:buClr>
                <a:srgbClr val="000000"/>
              </a:buClr>
              <a:buSzPts val="1800"/>
              <a:buNone/>
              <a:defRPr/>
            </a:lvl6pPr>
            <a:lvl7pPr marL="3200400" lvl="6" indent="-228600" algn="l">
              <a:lnSpc>
                <a:spcPct val="100000"/>
              </a:lnSpc>
              <a:spcBef>
                <a:spcPct val="0"/>
              </a:spcBef>
              <a:spcAft>
                <a:spcPct val="0"/>
              </a:spcAft>
              <a:buClr>
                <a:srgbClr val="000000"/>
              </a:buClr>
              <a:buSzPts val="1800"/>
              <a:buNone/>
              <a:defRPr/>
            </a:lvl7pPr>
            <a:lvl8pPr marL="3657600" lvl="7" indent="-228600" algn="l">
              <a:lnSpc>
                <a:spcPct val="100000"/>
              </a:lnSpc>
              <a:spcBef>
                <a:spcPct val="0"/>
              </a:spcBef>
              <a:spcAft>
                <a:spcPct val="0"/>
              </a:spcAft>
              <a:buClr>
                <a:srgbClr val="000000"/>
              </a:buClr>
              <a:buSzPts val="1800"/>
              <a:buNone/>
              <a:defRPr/>
            </a:lvl8pPr>
            <a:lvl9pPr marL="4114800" lvl="8" indent="-228600" algn="l">
              <a:lnSpc>
                <a:spcPct val="100000"/>
              </a:lnSpc>
              <a:spcBef>
                <a:spcPct val="0"/>
              </a:spcBef>
              <a:spcAft>
                <a:spcPct val="0"/>
              </a:spcAft>
              <a:buClr>
                <a:srgbClr val="000000"/>
              </a:buClr>
              <a:buSzPts val="1800"/>
              <a:buNone/>
              <a:defRPr/>
            </a:lvl9pPr>
          </a:lstStyle>
          <a:p>
            <a:endParaRPr/>
          </a:p>
        </p:txBody>
      </p:sp>
      <p:sp>
        <p:nvSpPr>
          <p:cNvPr id="72" name="Google Shape;72;p38"/>
          <p:cNvSpPr/>
          <p:nvPr/>
        </p:nvSpPr>
        <p:spPr>
          <a:xfrm>
            <a:off x="-2" y="9634584"/>
            <a:ext cx="18288000" cy="134584"/>
          </a:xfrm>
          <a:prstGeom prst="rect">
            <a:avLst/>
          </a:prstGeom>
          <a:gradFill>
            <a:gsLst>
              <a:gs pos="0">
                <a:srgbClr val="5B838F">
                  <a:alpha val="89019"/>
                </a:srgbClr>
              </a:gs>
              <a:gs pos="80000">
                <a:srgbClr val="5B838F">
                  <a:alpha val="89019"/>
                </a:srgbClr>
              </a:gs>
              <a:gs pos="100000">
                <a:srgbClr val="D8D8D8"/>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ct val="0"/>
              </a:spcBef>
              <a:spcAft>
                <a:spcPct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73" name="Google Shape;73;p38"/>
          <p:cNvSpPr/>
          <p:nvPr/>
        </p:nvSpPr>
        <p:spPr>
          <a:xfrm>
            <a:off x="-2" y="9836350"/>
            <a:ext cx="18288000" cy="134584"/>
          </a:xfrm>
          <a:prstGeom prst="rect">
            <a:avLst/>
          </a:prstGeom>
          <a:gradFill>
            <a:gsLst>
              <a:gs pos="0">
                <a:srgbClr val="6B8A41">
                  <a:alpha val="89019"/>
                </a:srgbClr>
              </a:gs>
              <a:gs pos="80000">
                <a:srgbClr val="6B8A41">
                  <a:alpha val="89019"/>
                </a:srgbClr>
              </a:gs>
              <a:gs pos="100000">
                <a:srgbClr val="D8D8D8"/>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ct val="0"/>
              </a:spcBef>
              <a:spcAft>
                <a:spcPct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74" name="Google Shape;74;p38"/>
          <p:cNvSpPr/>
          <p:nvPr/>
        </p:nvSpPr>
        <p:spPr>
          <a:xfrm>
            <a:off x="-2" y="10038116"/>
            <a:ext cx="18288000" cy="134584"/>
          </a:xfrm>
          <a:prstGeom prst="rect">
            <a:avLst/>
          </a:prstGeom>
          <a:gradFill>
            <a:gsLst>
              <a:gs pos="0">
                <a:srgbClr val="D3763D">
                  <a:alpha val="89019"/>
                </a:srgbClr>
              </a:gs>
              <a:gs pos="80000">
                <a:srgbClr val="D3763D">
                  <a:alpha val="89019"/>
                </a:srgbClr>
              </a:gs>
              <a:gs pos="100000">
                <a:srgbClr val="D7D7D7"/>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ct val="0"/>
              </a:spcBef>
              <a:spcAft>
                <a:spcPct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pic>
        <p:nvPicPr>
          <p:cNvPr id="75" name="Google Shape;75;p38" descr="tripod turtle.png"/>
          <p:cNvPicPr preferRelativeResize="0"/>
          <p:nvPr/>
        </p:nvPicPr>
        <p:blipFill>
          <a:blip r:embed="rId3">
            <a:alphaModFix/>
          </a:blip>
          <a:stretch>
            <a:fillRect/>
          </a:stretch>
        </p:blipFill>
        <p:spPr>
          <a:xfrm>
            <a:off x="17189791" y="9401268"/>
            <a:ext cx="945810" cy="771432"/>
          </a:xfrm>
          <a:prstGeom prst="rect">
            <a:avLst/>
          </a:prstGeom>
          <a:noFill/>
          <a:ln>
            <a:noFill/>
          </a:ln>
        </p:spPr>
      </p:pic>
      <p:sp>
        <p:nvSpPr>
          <p:cNvPr id="76" name="Google Shape;76;p38"/>
          <p:cNvSpPr txBox="1">
            <a:spLocks noGrp="1"/>
          </p:cNvSpPr>
          <p:nvPr>
            <p:ph type="sldNum" idx="12"/>
          </p:nvPr>
        </p:nvSpPr>
        <p:spPr>
          <a:xfrm>
            <a:off x="8839200" y="9260681"/>
            <a:ext cx="4267200" cy="547688"/>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ct val="0"/>
              </a:spcBef>
              <a:spcAft>
                <a:spcPct val="0"/>
              </a:spcAft>
              <a:buClr>
                <a:srgbClr val="000000"/>
              </a:buClr>
              <a:buSzPts val="1200"/>
              <a:buFont typeface="Arial"/>
              <a:buNone/>
              <a:defRPr sz="1200"/>
            </a:lvl1pPr>
            <a:lvl2pPr marL="0" lvl="1" indent="0" algn="r">
              <a:lnSpc>
                <a:spcPct val="100000"/>
              </a:lnSpc>
              <a:spcBef>
                <a:spcPct val="0"/>
              </a:spcBef>
              <a:spcAft>
                <a:spcPct val="0"/>
              </a:spcAft>
              <a:buClr>
                <a:srgbClr val="000000"/>
              </a:buClr>
              <a:buSzPts val="1200"/>
              <a:buFont typeface="Arial"/>
              <a:buNone/>
              <a:defRPr sz="1200"/>
            </a:lvl2pPr>
            <a:lvl3pPr marL="0" lvl="2" indent="0" algn="r">
              <a:lnSpc>
                <a:spcPct val="100000"/>
              </a:lnSpc>
              <a:spcBef>
                <a:spcPct val="0"/>
              </a:spcBef>
              <a:spcAft>
                <a:spcPct val="0"/>
              </a:spcAft>
              <a:buClr>
                <a:srgbClr val="000000"/>
              </a:buClr>
              <a:buSzPts val="1200"/>
              <a:buFont typeface="Arial"/>
              <a:buNone/>
              <a:defRPr sz="1200"/>
            </a:lvl3pPr>
            <a:lvl4pPr marL="0" lvl="3" indent="0" algn="r">
              <a:lnSpc>
                <a:spcPct val="100000"/>
              </a:lnSpc>
              <a:spcBef>
                <a:spcPct val="0"/>
              </a:spcBef>
              <a:spcAft>
                <a:spcPct val="0"/>
              </a:spcAft>
              <a:buClr>
                <a:srgbClr val="000000"/>
              </a:buClr>
              <a:buSzPts val="1200"/>
              <a:buFont typeface="Arial"/>
              <a:buNone/>
              <a:defRPr sz="1200"/>
            </a:lvl4pPr>
            <a:lvl5pPr marL="0" lvl="4" indent="0" algn="r">
              <a:lnSpc>
                <a:spcPct val="100000"/>
              </a:lnSpc>
              <a:spcBef>
                <a:spcPct val="0"/>
              </a:spcBef>
              <a:spcAft>
                <a:spcPct val="0"/>
              </a:spcAft>
              <a:buClr>
                <a:srgbClr val="000000"/>
              </a:buClr>
              <a:buSzPts val="1200"/>
              <a:buFont typeface="Arial"/>
              <a:buNone/>
              <a:defRPr sz="1200"/>
            </a:lvl5pPr>
            <a:lvl6pPr marL="0" lvl="5" indent="0" algn="r">
              <a:lnSpc>
                <a:spcPct val="100000"/>
              </a:lnSpc>
              <a:spcBef>
                <a:spcPct val="0"/>
              </a:spcBef>
              <a:spcAft>
                <a:spcPct val="0"/>
              </a:spcAft>
              <a:buClr>
                <a:srgbClr val="000000"/>
              </a:buClr>
              <a:buSzPts val="1200"/>
              <a:buFont typeface="Arial"/>
              <a:buNone/>
              <a:defRPr sz="1200"/>
            </a:lvl6pPr>
            <a:lvl7pPr marL="0" lvl="6" indent="0" algn="r">
              <a:lnSpc>
                <a:spcPct val="100000"/>
              </a:lnSpc>
              <a:spcBef>
                <a:spcPct val="0"/>
              </a:spcBef>
              <a:spcAft>
                <a:spcPct val="0"/>
              </a:spcAft>
              <a:buClr>
                <a:srgbClr val="000000"/>
              </a:buClr>
              <a:buSzPts val="1200"/>
              <a:buFont typeface="Arial"/>
              <a:buNone/>
              <a:defRPr sz="1200"/>
            </a:lvl7pPr>
            <a:lvl8pPr marL="0" lvl="7" indent="0" algn="r">
              <a:lnSpc>
                <a:spcPct val="100000"/>
              </a:lnSpc>
              <a:spcBef>
                <a:spcPct val="0"/>
              </a:spcBef>
              <a:spcAft>
                <a:spcPct val="0"/>
              </a:spcAft>
              <a:buClr>
                <a:srgbClr val="000000"/>
              </a:buClr>
              <a:buSzPts val="1200"/>
              <a:buFont typeface="Arial"/>
              <a:buNone/>
              <a:defRPr sz="1200"/>
            </a:lvl8pPr>
            <a:lvl9pPr marL="0" lvl="8" indent="0" algn="r">
              <a:lnSpc>
                <a:spcPct val="100000"/>
              </a:lnSpc>
              <a:spcBef>
                <a:spcPct val="0"/>
              </a:spcBef>
              <a:spcAft>
                <a:spcPct val="0"/>
              </a:spcAft>
              <a:buClr>
                <a:srgbClr val="000000"/>
              </a:buClr>
              <a:buSzPts val="1200"/>
              <a:buFont typeface="Arial"/>
              <a:buNone/>
              <a:defRPr sz="1200"/>
            </a:lvl9pPr>
          </a:lstStyle>
          <a:p>
            <a:pPr marL="0" lvl="0" indent="0" algn="r" rtl="0">
              <a:spcBef>
                <a:spcPct val="0"/>
              </a:spcBef>
              <a:spcAft>
                <a:spcPct val="0"/>
              </a:spcAft>
              <a:buNone/>
            </a:pPr>
            <a:fld id="{00000000-1234-1234-1234-123412341234}" type="slidenum">
              <a:rPr lang="en-US"/>
              <a:t>‹nº›</a:t>
            </a:fld>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Slide 3">
  <p:cSld name="Slide 3">
    <p:bg>
      <p:bgPr>
        <a:solidFill>
          <a:srgbClr val="F2F2F2"/>
        </a:solidFill>
        <a:effectLst/>
      </p:bgPr>
    </p:bg>
    <p:spTree>
      <p:nvGrpSpPr>
        <p:cNvPr id="1" name="Shape 77"/>
        <p:cNvGrpSpPr/>
        <p:nvPr/>
      </p:nvGrpSpPr>
      <p:grpSpPr>
        <a:xfrm>
          <a:off x="0" y="0"/>
          <a:ext cx="0" cy="0"/>
          <a:chOff x="0" y="0"/>
          <a:chExt cx="0" cy="0"/>
        </a:xfrm>
      </p:grpSpPr>
      <p:pic>
        <p:nvPicPr>
          <p:cNvPr id="78" name="Google Shape;78;p39"/>
          <p:cNvPicPr preferRelativeResize="0"/>
          <p:nvPr/>
        </p:nvPicPr>
        <p:blipFill>
          <a:blip r:embed="rId2">
            <a:alphaModFix amt="20000"/>
          </a:blip>
          <a:srcRect l="21250" t="9241" r="12566" b="20460"/>
          <a:stretch>
            <a:fillRect/>
          </a:stretch>
        </p:blipFill>
        <p:spPr>
          <a:xfrm>
            <a:off x="-12034" y="0"/>
            <a:ext cx="18288002" cy="10287000"/>
          </a:xfrm>
          <a:prstGeom prst="rect">
            <a:avLst/>
          </a:prstGeom>
          <a:noFill/>
          <a:ln>
            <a:noFill/>
          </a:ln>
        </p:spPr>
      </p:pic>
      <p:sp>
        <p:nvSpPr>
          <p:cNvPr id="79" name="Google Shape;79;p39"/>
          <p:cNvSpPr/>
          <p:nvPr/>
        </p:nvSpPr>
        <p:spPr>
          <a:xfrm>
            <a:off x="-12034" y="-1"/>
            <a:ext cx="18288002" cy="1815419"/>
          </a:xfrm>
          <a:prstGeom prst="rect">
            <a:avLst/>
          </a:prstGeom>
          <a:solidFill>
            <a:srgbClr val="678B96"/>
          </a:solidFill>
          <a:ln>
            <a:noFill/>
          </a:ln>
        </p:spPr>
        <p:txBody>
          <a:bodyPr spcFirstLastPara="1" wrap="square" lIns="45700" tIns="45700" rIns="45700" bIns="45700" anchor="ctr" anchorCtr="0">
            <a:noAutofit/>
          </a:bodyPr>
          <a:lstStyle/>
          <a:p>
            <a:pPr marL="0" marR="0" lvl="0" indent="0" algn="ctr" rtl="0">
              <a:lnSpc>
                <a:spcPct val="100000"/>
              </a:lnSpc>
              <a:spcBef>
                <a:spcPct val="0"/>
              </a:spcBef>
              <a:spcAft>
                <a:spcPct val="0"/>
              </a:spcAft>
              <a:buClr>
                <a:srgbClr val="D8D8D8"/>
              </a:buClr>
              <a:buSzPts val="1800"/>
              <a:buFont typeface="Quattrocento Sans"/>
              <a:buNone/>
            </a:pPr>
            <a:endParaRPr sz="1800" b="0" i="0" u="none" strike="noStrike" cap="none">
              <a:solidFill>
                <a:srgbClr val="D8D8D8"/>
              </a:solidFill>
              <a:latin typeface="Quattrocento Sans"/>
              <a:ea typeface="Quattrocento Sans"/>
              <a:cs typeface="Quattrocento Sans"/>
              <a:sym typeface="Quattrocento Sans"/>
            </a:endParaRPr>
          </a:p>
        </p:txBody>
      </p:sp>
      <p:sp>
        <p:nvSpPr>
          <p:cNvPr id="80" name="Google Shape;80;p39"/>
          <p:cNvSpPr>
            <a:spLocks noGrp="1"/>
          </p:cNvSpPr>
          <p:nvPr>
            <p:ph type="pic" idx="2"/>
          </p:nvPr>
        </p:nvSpPr>
        <p:spPr>
          <a:xfrm>
            <a:off x="9525000" y="2131483"/>
            <a:ext cx="8305800" cy="7050617"/>
          </a:xfrm>
          <a:prstGeom prst="rect">
            <a:avLst/>
          </a:prstGeom>
          <a:noFill/>
          <a:ln>
            <a:noFill/>
          </a:ln>
        </p:spPr>
        <p:txBody>
          <a:bodyPr/>
          <a:lstStyle/>
          <a:p>
            <a:endParaRPr/>
          </a:p>
        </p:txBody>
      </p:sp>
      <p:sp>
        <p:nvSpPr>
          <p:cNvPr id="81" name="Google Shape;81;p39"/>
          <p:cNvSpPr txBox="1">
            <a:spLocks noGrp="1"/>
          </p:cNvSpPr>
          <p:nvPr>
            <p:ph type="title"/>
          </p:nvPr>
        </p:nvSpPr>
        <p:spPr>
          <a:xfrm>
            <a:off x="1177754" y="385010"/>
            <a:ext cx="15932493" cy="930444"/>
          </a:xfrm>
          <a:prstGeom prst="rect">
            <a:avLst/>
          </a:prstGeom>
          <a:noFill/>
          <a:ln>
            <a:noFill/>
          </a:ln>
        </p:spPr>
        <p:txBody>
          <a:bodyPr spcFirstLastPara="1" wrap="square" lIns="45675" tIns="45675" rIns="45675" bIns="45675" anchor="t" anchorCtr="0">
            <a:normAutofit/>
          </a:bodyPr>
          <a:lstStyle>
            <a:lvl1pPr lvl="0" algn="ctr">
              <a:lnSpc>
                <a:spcPct val="100000"/>
              </a:lnSpc>
              <a:spcBef>
                <a:spcPct val="0"/>
              </a:spcBef>
              <a:spcAft>
                <a:spcPct val="0"/>
              </a:spcAft>
              <a:buClr>
                <a:srgbClr val="262626"/>
              </a:buClr>
              <a:buSzPts val="1800"/>
              <a:buNone/>
              <a:defRPr/>
            </a:lvl1pPr>
            <a:lvl2pPr lvl="1" algn="ctr">
              <a:lnSpc>
                <a:spcPct val="100000"/>
              </a:lnSpc>
              <a:spcBef>
                <a:spcPct val="0"/>
              </a:spcBef>
              <a:spcAft>
                <a:spcPct val="0"/>
              </a:spcAft>
              <a:buClr>
                <a:srgbClr val="262626"/>
              </a:buClr>
              <a:buSzPts val="1800"/>
              <a:buNone/>
              <a:defRPr/>
            </a:lvl2pPr>
            <a:lvl3pPr lvl="2" algn="ctr">
              <a:lnSpc>
                <a:spcPct val="100000"/>
              </a:lnSpc>
              <a:spcBef>
                <a:spcPct val="0"/>
              </a:spcBef>
              <a:spcAft>
                <a:spcPct val="0"/>
              </a:spcAft>
              <a:buClr>
                <a:srgbClr val="262626"/>
              </a:buClr>
              <a:buSzPts val="1800"/>
              <a:buNone/>
              <a:defRPr/>
            </a:lvl3pPr>
            <a:lvl4pPr lvl="3" algn="ctr">
              <a:lnSpc>
                <a:spcPct val="100000"/>
              </a:lnSpc>
              <a:spcBef>
                <a:spcPct val="0"/>
              </a:spcBef>
              <a:spcAft>
                <a:spcPct val="0"/>
              </a:spcAft>
              <a:buClr>
                <a:srgbClr val="262626"/>
              </a:buClr>
              <a:buSzPts val="1800"/>
              <a:buNone/>
              <a:defRPr/>
            </a:lvl4pPr>
            <a:lvl5pPr lvl="4" algn="ctr">
              <a:lnSpc>
                <a:spcPct val="100000"/>
              </a:lnSpc>
              <a:spcBef>
                <a:spcPct val="0"/>
              </a:spcBef>
              <a:spcAft>
                <a:spcPct val="0"/>
              </a:spcAft>
              <a:buClr>
                <a:srgbClr val="262626"/>
              </a:buClr>
              <a:buSzPts val="1800"/>
              <a:buNone/>
              <a:defRPr/>
            </a:lvl5pPr>
            <a:lvl6pPr lvl="5" algn="ctr">
              <a:lnSpc>
                <a:spcPct val="100000"/>
              </a:lnSpc>
              <a:spcBef>
                <a:spcPct val="0"/>
              </a:spcBef>
              <a:spcAft>
                <a:spcPct val="0"/>
              </a:spcAft>
              <a:buClr>
                <a:srgbClr val="262626"/>
              </a:buClr>
              <a:buSzPts val="1800"/>
              <a:buNone/>
              <a:defRPr/>
            </a:lvl6pPr>
            <a:lvl7pPr lvl="6" algn="ctr">
              <a:lnSpc>
                <a:spcPct val="100000"/>
              </a:lnSpc>
              <a:spcBef>
                <a:spcPct val="0"/>
              </a:spcBef>
              <a:spcAft>
                <a:spcPct val="0"/>
              </a:spcAft>
              <a:buClr>
                <a:srgbClr val="262626"/>
              </a:buClr>
              <a:buSzPts val="1800"/>
              <a:buNone/>
              <a:defRPr/>
            </a:lvl7pPr>
            <a:lvl8pPr lvl="7" algn="ctr">
              <a:lnSpc>
                <a:spcPct val="100000"/>
              </a:lnSpc>
              <a:spcBef>
                <a:spcPct val="0"/>
              </a:spcBef>
              <a:spcAft>
                <a:spcPct val="0"/>
              </a:spcAft>
              <a:buClr>
                <a:srgbClr val="262626"/>
              </a:buClr>
              <a:buSzPts val="1800"/>
              <a:buNone/>
              <a:defRPr/>
            </a:lvl8pPr>
            <a:lvl9pPr lvl="8" algn="ctr">
              <a:lnSpc>
                <a:spcPct val="100000"/>
              </a:lnSpc>
              <a:spcBef>
                <a:spcPct val="0"/>
              </a:spcBef>
              <a:spcAft>
                <a:spcPct val="0"/>
              </a:spcAft>
              <a:buClr>
                <a:srgbClr val="262626"/>
              </a:buClr>
              <a:buSzPts val="1800"/>
              <a:buNone/>
              <a:defRPr/>
            </a:lvl9pPr>
          </a:lstStyle>
          <a:p>
            <a:endParaRPr/>
          </a:p>
        </p:txBody>
      </p:sp>
      <p:sp>
        <p:nvSpPr>
          <p:cNvPr id="82" name="Google Shape;82;p39"/>
          <p:cNvSpPr txBox="1">
            <a:spLocks noGrp="1"/>
          </p:cNvSpPr>
          <p:nvPr>
            <p:ph type="body" idx="1"/>
          </p:nvPr>
        </p:nvSpPr>
        <p:spPr>
          <a:xfrm>
            <a:off x="533400" y="2068529"/>
            <a:ext cx="8534400" cy="7113571"/>
          </a:xfrm>
          <a:prstGeom prst="rect">
            <a:avLst/>
          </a:prstGeom>
          <a:noFill/>
          <a:ln>
            <a:noFill/>
          </a:ln>
        </p:spPr>
        <p:txBody>
          <a:bodyPr spcFirstLastPara="1" wrap="square" lIns="45675" tIns="45675" rIns="45675" bIns="45675" anchor="t" anchorCtr="0">
            <a:normAutofit/>
          </a:bodyPr>
          <a:lstStyle>
            <a:lvl1pPr marL="457200" lvl="0" indent="-457200" algn="l">
              <a:lnSpc>
                <a:spcPct val="100000"/>
              </a:lnSpc>
              <a:spcBef>
                <a:spcPts val="700"/>
              </a:spcBef>
              <a:spcAft>
                <a:spcPct val="0"/>
              </a:spcAft>
              <a:buClr>
                <a:srgbClr val="000000"/>
              </a:buClr>
              <a:buSzPts val="3600"/>
              <a:buFont typeface="Arial"/>
              <a:buChar char="•"/>
              <a:defRPr sz="3600">
                <a:latin typeface="Quattrocento Sans"/>
                <a:ea typeface="Quattrocento Sans"/>
                <a:cs typeface="Quattrocento Sans"/>
                <a:sym typeface="Quattrocento Sans"/>
              </a:defRPr>
            </a:lvl1pPr>
            <a:lvl2pPr marL="914400" lvl="1" indent="-457200" algn="l">
              <a:lnSpc>
                <a:spcPct val="100000"/>
              </a:lnSpc>
              <a:spcBef>
                <a:spcPts val="700"/>
              </a:spcBef>
              <a:spcAft>
                <a:spcPct val="0"/>
              </a:spcAft>
              <a:buClr>
                <a:srgbClr val="000000"/>
              </a:buClr>
              <a:buSzPts val="3600"/>
              <a:buFont typeface="Arial"/>
              <a:buChar char="o"/>
              <a:defRPr sz="3600">
                <a:latin typeface="Quattrocento Sans"/>
                <a:ea typeface="Quattrocento Sans"/>
                <a:cs typeface="Quattrocento Sans"/>
                <a:sym typeface="Quattrocento Sans"/>
              </a:defRPr>
            </a:lvl2pPr>
            <a:lvl3pPr marL="1371600" lvl="2" indent="-457200" algn="l">
              <a:lnSpc>
                <a:spcPct val="100000"/>
              </a:lnSpc>
              <a:spcBef>
                <a:spcPts val="700"/>
              </a:spcBef>
              <a:spcAft>
                <a:spcPct val="0"/>
              </a:spcAft>
              <a:buClr>
                <a:srgbClr val="000000"/>
              </a:buClr>
              <a:buSzPts val="3600"/>
              <a:buFont typeface="Arial"/>
              <a:buChar char="•"/>
              <a:defRPr sz="3600">
                <a:latin typeface="Quattrocento Sans"/>
                <a:ea typeface="Quattrocento Sans"/>
                <a:cs typeface="Quattrocento Sans"/>
                <a:sym typeface="Quattrocento Sans"/>
              </a:defRPr>
            </a:lvl3pPr>
            <a:lvl4pPr marL="1828800" lvl="3" indent="-457200" algn="l">
              <a:lnSpc>
                <a:spcPct val="100000"/>
              </a:lnSpc>
              <a:spcBef>
                <a:spcPts val="700"/>
              </a:spcBef>
              <a:spcAft>
                <a:spcPct val="0"/>
              </a:spcAft>
              <a:buClr>
                <a:srgbClr val="000000"/>
              </a:buClr>
              <a:buSzPts val="3600"/>
              <a:buFont typeface="Arial"/>
              <a:buChar char="–"/>
              <a:defRPr sz="3600">
                <a:latin typeface="Quattrocento Sans"/>
                <a:ea typeface="Quattrocento Sans"/>
                <a:cs typeface="Quattrocento Sans"/>
                <a:sym typeface="Quattrocento Sans"/>
              </a:defRPr>
            </a:lvl4pPr>
            <a:lvl5pPr marL="2286000" lvl="4" indent="-457200" algn="l">
              <a:lnSpc>
                <a:spcPct val="100000"/>
              </a:lnSpc>
              <a:spcBef>
                <a:spcPts val="700"/>
              </a:spcBef>
              <a:spcAft>
                <a:spcPct val="0"/>
              </a:spcAft>
              <a:buClr>
                <a:srgbClr val="000000"/>
              </a:buClr>
              <a:buSzPts val="3600"/>
              <a:buFont typeface="Arial"/>
              <a:buChar char="»"/>
              <a:defRPr sz="3600">
                <a:latin typeface="Quattrocento Sans"/>
                <a:ea typeface="Quattrocento Sans"/>
                <a:cs typeface="Quattrocento Sans"/>
                <a:sym typeface="Quattrocento Sans"/>
              </a:defRPr>
            </a:lvl5pPr>
            <a:lvl6pPr marL="2743200" lvl="5" indent="-228600" algn="l">
              <a:lnSpc>
                <a:spcPct val="100000"/>
              </a:lnSpc>
              <a:spcBef>
                <a:spcPct val="0"/>
              </a:spcBef>
              <a:spcAft>
                <a:spcPct val="0"/>
              </a:spcAft>
              <a:buClr>
                <a:srgbClr val="000000"/>
              </a:buClr>
              <a:buSzPts val="1800"/>
              <a:buNone/>
              <a:defRPr/>
            </a:lvl6pPr>
            <a:lvl7pPr marL="3200400" lvl="6" indent="-228600" algn="l">
              <a:lnSpc>
                <a:spcPct val="100000"/>
              </a:lnSpc>
              <a:spcBef>
                <a:spcPct val="0"/>
              </a:spcBef>
              <a:spcAft>
                <a:spcPct val="0"/>
              </a:spcAft>
              <a:buClr>
                <a:srgbClr val="000000"/>
              </a:buClr>
              <a:buSzPts val="1800"/>
              <a:buNone/>
              <a:defRPr/>
            </a:lvl7pPr>
            <a:lvl8pPr marL="3657600" lvl="7" indent="-228600" algn="l">
              <a:lnSpc>
                <a:spcPct val="100000"/>
              </a:lnSpc>
              <a:spcBef>
                <a:spcPct val="0"/>
              </a:spcBef>
              <a:spcAft>
                <a:spcPct val="0"/>
              </a:spcAft>
              <a:buClr>
                <a:srgbClr val="000000"/>
              </a:buClr>
              <a:buSzPts val="1800"/>
              <a:buNone/>
              <a:defRPr/>
            </a:lvl8pPr>
            <a:lvl9pPr marL="4114800" lvl="8" indent="-228600" algn="l">
              <a:lnSpc>
                <a:spcPct val="100000"/>
              </a:lnSpc>
              <a:spcBef>
                <a:spcPct val="0"/>
              </a:spcBef>
              <a:spcAft>
                <a:spcPct val="0"/>
              </a:spcAft>
              <a:buClr>
                <a:srgbClr val="000000"/>
              </a:buClr>
              <a:buSzPts val="1800"/>
              <a:buNone/>
              <a:defRPr/>
            </a:lvl9pPr>
          </a:lstStyle>
          <a:p>
            <a:endParaRPr/>
          </a:p>
        </p:txBody>
      </p:sp>
      <p:sp>
        <p:nvSpPr>
          <p:cNvPr id="83" name="Google Shape;83;p39"/>
          <p:cNvSpPr/>
          <p:nvPr/>
        </p:nvSpPr>
        <p:spPr>
          <a:xfrm>
            <a:off x="-2" y="9634584"/>
            <a:ext cx="18288000" cy="134584"/>
          </a:xfrm>
          <a:prstGeom prst="rect">
            <a:avLst/>
          </a:prstGeom>
          <a:gradFill>
            <a:gsLst>
              <a:gs pos="0">
                <a:srgbClr val="5B838F">
                  <a:alpha val="89019"/>
                </a:srgbClr>
              </a:gs>
              <a:gs pos="80000">
                <a:srgbClr val="5B838F">
                  <a:alpha val="89019"/>
                </a:srgbClr>
              </a:gs>
              <a:gs pos="100000">
                <a:srgbClr val="D8D8D8"/>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ct val="0"/>
              </a:spcBef>
              <a:spcAft>
                <a:spcPct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84" name="Google Shape;84;p39"/>
          <p:cNvSpPr/>
          <p:nvPr/>
        </p:nvSpPr>
        <p:spPr>
          <a:xfrm>
            <a:off x="-2" y="9836350"/>
            <a:ext cx="18288000" cy="134584"/>
          </a:xfrm>
          <a:prstGeom prst="rect">
            <a:avLst/>
          </a:prstGeom>
          <a:gradFill>
            <a:gsLst>
              <a:gs pos="0">
                <a:srgbClr val="6B8A41">
                  <a:alpha val="89019"/>
                </a:srgbClr>
              </a:gs>
              <a:gs pos="80000">
                <a:srgbClr val="6B8A41">
                  <a:alpha val="89019"/>
                </a:srgbClr>
              </a:gs>
              <a:gs pos="100000">
                <a:srgbClr val="D8D8D8"/>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ct val="0"/>
              </a:spcBef>
              <a:spcAft>
                <a:spcPct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85" name="Google Shape;85;p39"/>
          <p:cNvSpPr/>
          <p:nvPr/>
        </p:nvSpPr>
        <p:spPr>
          <a:xfrm>
            <a:off x="-2" y="10038116"/>
            <a:ext cx="18288000" cy="134584"/>
          </a:xfrm>
          <a:prstGeom prst="rect">
            <a:avLst/>
          </a:prstGeom>
          <a:gradFill>
            <a:gsLst>
              <a:gs pos="0">
                <a:srgbClr val="D3763D">
                  <a:alpha val="89019"/>
                </a:srgbClr>
              </a:gs>
              <a:gs pos="80000">
                <a:srgbClr val="D3763D">
                  <a:alpha val="89019"/>
                </a:srgbClr>
              </a:gs>
              <a:gs pos="100000">
                <a:srgbClr val="D7D7D7"/>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ct val="0"/>
              </a:spcBef>
              <a:spcAft>
                <a:spcPct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pic>
        <p:nvPicPr>
          <p:cNvPr id="86" name="Google Shape;86;p39" descr="tripod turtle.png"/>
          <p:cNvPicPr preferRelativeResize="0"/>
          <p:nvPr/>
        </p:nvPicPr>
        <p:blipFill>
          <a:blip r:embed="rId3">
            <a:alphaModFix/>
          </a:blip>
          <a:stretch>
            <a:fillRect/>
          </a:stretch>
        </p:blipFill>
        <p:spPr>
          <a:xfrm>
            <a:off x="17189791" y="9401268"/>
            <a:ext cx="945810" cy="771432"/>
          </a:xfrm>
          <a:prstGeom prst="rect">
            <a:avLst/>
          </a:prstGeom>
          <a:noFill/>
          <a:ln>
            <a:noFill/>
          </a:ln>
        </p:spPr>
      </p:pic>
      <p:sp>
        <p:nvSpPr>
          <p:cNvPr id="87" name="Google Shape;87;p39"/>
          <p:cNvSpPr txBox="1">
            <a:spLocks noGrp="1"/>
          </p:cNvSpPr>
          <p:nvPr>
            <p:ph type="sldNum" idx="12"/>
          </p:nvPr>
        </p:nvSpPr>
        <p:spPr>
          <a:xfrm>
            <a:off x="8839200" y="9260681"/>
            <a:ext cx="4267200" cy="547688"/>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ct val="0"/>
              </a:spcBef>
              <a:spcAft>
                <a:spcPct val="0"/>
              </a:spcAft>
              <a:buClr>
                <a:srgbClr val="000000"/>
              </a:buClr>
              <a:buSzPts val="1200"/>
              <a:buFont typeface="Arial"/>
              <a:buNone/>
              <a:defRPr sz="1200"/>
            </a:lvl1pPr>
            <a:lvl2pPr marL="0" lvl="1" indent="0" algn="r">
              <a:lnSpc>
                <a:spcPct val="100000"/>
              </a:lnSpc>
              <a:spcBef>
                <a:spcPct val="0"/>
              </a:spcBef>
              <a:spcAft>
                <a:spcPct val="0"/>
              </a:spcAft>
              <a:buClr>
                <a:srgbClr val="000000"/>
              </a:buClr>
              <a:buSzPts val="1200"/>
              <a:buFont typeface="Arial"/>
              <a:buNone/>
              <a:defRPr sz="1200"/>
            </a:lvl2pPr>
            <a:lvl3pPr marL="0" lvl="2" indent="0" algn="r">
              <a:lnSpc>
                <a:spcPct val="100000"/>
              </a:lnSpc>
              <a:spcBef>
                <a:spcPct val="0"/>
              </a:spcBef>
              <a:spcAft>
                <a:spcPct val="0"/>
              </a:spcAft>
              <a:buClr>
                <a:srgbClr val="000000"/>
              </a:buClr>
              <a:buSzPts val="1200"/>
              <a:buFont typeface="Arial"/>
              <a:buNone/>
              <a:defRPr sz="1200"/>
            </a:lvl3pPr>
            <a:lvl4pPr marL="0" lvl="3" indent="0" algn="r">
              <a:lnSpc>
                <a:spcPct val="100000"/>
              </a:lnSpc>
              <a:spcBef>
                <a:spcPct val="0"/>
              </a:spcBef>
              <a:spcAft>
                <a:spcPct val="0"/>
              </a:spcAft>
              <a:buClr>
                <a:srgbClr val="000000"/>
              </a:buClr>
              <a:buSzPts val="1200"/>
              <a:buFont typeface="Arial"/>
              <a:buNone/>
              <a:defRPr sz="1200"/>
            </a:lvl4pPr>
            <a:lvl5pPr marL="0" lvl="4" indent="0" algn="r">
              <a:lnSpc>
                <a:spcPct val="100000"/>
              </a:lnSpc>
              <a:spcBef>
                <a:spcPct val="0"/>
              </a:spcBef>
              <a:spcAft>
                <a:spcPct val="0"/>
              </a:spcAft>
              <a:buClr>
                <a:srgbClr val="000000"/>
              </a:buClr>
              <a:buSzPts val="1200"/>
              <a:buFont typeface="Arial"/>
              <a:buNone/>
              <a:defRPr sz="1200"/>
            </a:lvl5pPr>
            <a:lvl6pPr marL="0" lvl="5" indent="0" algn="r">
              <a:lnSpc>
                <a:spcPct val="100000"/>
              </a:lnSpc>
              <a:spcBef>
                <a:spcPct val="0"/>
              </a:spcBef>
              <a:spcAft>
                <a:spcPct val="0"/>
              </a:spcAft>
              <a:buClr>
                <a:srgbClr val="000000"/>
              </a:buClr>
              <a:buSzPts val="1200"/>
              <a:buFont typeface="Arial"/>
              <a:buNone/>
              <a:defRPr sz="1200"/>
            </a:lvl6pPr>
            <a:lvl7pPr marL="0" lvl="6" indent="0" algn="r">
              <a:lnSpc>
                <a:spcPct val="100000"/>
              </a:lnSpc>
              <a:spcBef>
                <a:spcPct val="0"/>
              </a:spcBef>
              <a:spcAft>
                <a:spcPct val="0"/>
              </a:spcAft>
              <a:buClr>
                <a:srgbClr val="000000"/>
              </a:buClr>
              <a:buSzPts val="1200"/>
              <a:buFont typeface="Arial"/>
              <a:buNone/>
              <a:defRPr sz="1200"/>
            </a:lvl7pPr>
            <a:lvl8pPr marL="0" lvl="7" indent="0" algn="r">
              <a:lnSpc>
                <a:spcPct val="100000"/>
              </a:lnSpc>
              <a:spcBef>
                <a:spcPct val="0"/>
              </a:spcBef>
              <a:spcAft>
                <a:spcPct val="0"/>
              </a:spcAft>
              <a:buClr>
                <a:srgbClr val="000000"/>
              </a:buClr>
              <a:buSzPts val="1200"/>
              <a:buFont typeface="Arial"/>
              <a:buNone/>
              <a:defRPr sz="1200"/>
            </a:lvl8pPr>
            <a:lvl9pPr marL="0" lvl="8" indent="0" algn="r">
              <a:lnSpc>
                <a:spcPct val="100000"/>
              </a:lnSpc>
              <a:spcBef>
                <a:spcPct val="0"/>
              </a:spcBef>
              <a:spcAft>
                <a:spcPct val="0"/>
              </a:spcAft>
              <a:buClr>
                <a:srgbClr val="000000"/>
              </a:buClr>
              <a:buSzPts val="1200"/>
              <a:buFont typeface="Arial"/>
              <a:buNone/>
              <a:defRPr sz="1200"/>
            </a:lvl9pPr>
          </a:lstStyle>
          <a:p>
            <a:pPr marL="0" lvl="0" indent="0" algn="r" rtl="0">
              <a:spcBef>
                <a:spcPct val="0"/>
              </a:spcBef>
              <a:spcAft>
                <a:spcPct val="0"/>
              </a:spcAft>
              <a:buNone/>
            </a:pPr>
            <a:fld id="{00000000-1234-1234-1234-123412341234}" type="slidenum">
              <a:rPr lang="en-US"/>
              <a:t>‹nº›</a:t>
            </a:fld>
            <a:endParaRP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Slide 4">
  <p:cSld name="Slide 4">
    <p:bg>
      <p:bgPr>
        <a:solidFill>
          <a:srgbClr val="F2F2F2"/>
        </a:solidFill>
        <a:effectLst/>
      </p:bgPr>
    </p:bg>
    <p:spTree>
      <p:nvGrpSpPr>
        <p:cNvPr id="1" name="Shape 88"/>
        <p:cNvGrpSpPr/>
        <p:nvPr/>
      </p:nvGrpSpPr>
      <p:grpSpPr>
        <a:xfrm>
          <a:off x="0" y="0"/>
          <a:ext cx="0" cy="0"/>
          <a:chOff x="0" y="0"/>
          <a:chExt cx="0" cy="0"/>
        </a:xfrm>
      </p:grpSpPr>
      <p:pic>
        <p:nvPicPr>
          <p:cNvPr id="89" name="Google Shape;89;p40"/>
          <p:cNvPicPr preferRelativeResize="0"/>
          <p:nvPr/>
        </p:nvPicPr>
        <p:blipFill>
          <a:blip r:embed="rId2">
            <a:alphaModFix amt="20000"/>
          </a:blip>
          <a:srcRect l="21250" t="9241" r="12566" b="20460"/>
          <a:stretch>
            <a:fillRect/>
          </a:stretch>
        </p:blipFill>
        <p:spPr>
          <a:xfrm>
            <a:off x="-12034" y="0"/>
            <a:ext cx="18288002" cy="10287000"/>
          </a:xfrm>
          <a:prstGeom prst="rect">
            <a:avLst/>
          </a:prstGeom>
          <a:noFill/>
          <a:ln>
            <a:noFill/>
          </a:ln>
        </p:spPr>
      </p:pic>
      <p:sp>
        <p:nvSpPr>
          <p:cNvPr id="90" name="Google Shape;90;p40"/>
          <p:cNvSpPr/>
          <p:nvPr/>
        </p:nvSpPr>
        <p:spPr>
          <a:xfrm>
            <a:off x="-2" y="9634584"/>
            <a:ext cx="18288000" cy="134584"/>
          </a:xfrm>
          <a:prstGeom prst="rect">
            <a:avLst/>
          </a:prstGeom>
          <a:gradFill>
            <a:gsLst>
              <a:gs pos="0">
                <a:srgbClr val="5B838F">
                  <a:alpha val="89019"/>
                </a:srgbClr>
              </a:gs>
              <a:gs pos="80000">
                <a:srgbClr val="5B838F">
                  <a:alpha val="89019"/>
                </a:srgbClr>
              </a:gs>
              <a:gs pos="100000">
                <a:srgbClr val="D8D8D8"/>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ct val="0"/>
              </a:spcBef>
              <a:spcAft>
                <a:spcPct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91" name="Google Shape;91;p40"/>
          <p:cNvSpPr/>
          <p:nvPr/>
        </p:nvSpPr>
        <p:spPr>
          <a:xfrm>
            <a:off x="-2" y="9836350"/>
            <a:ext cx="18288000" cy="134584"/>
          </a:xfrm>
          <a:prstGeom prst="rect">
            <a:avLst/>
          </a:prstGeom>
          <a:gradFill>
            <a:gsLst>
              <a:gs pos="0">
                <a:srgbClr val="6B8A41">
                  <a:alpha val="89019"/>
                </a:srgbClr>
              </a:gs>
              <a:gs pos="80000">
                <a:srgbClr val="6B8A41">
                  <a:alpha val="89019"/>
                </a:srgbClr>
              </a:gs>
              <a:gs pos="100000">
                <a:srgbClr val="D8D8D8"/>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ct val="0"/>
              </a:spcBef>
              <a:spcAft>
                <a:spcPct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92" name="Google Shape;92;p40"/>
          <p:cNvSpPr/>
          <p:nvPr/>
        </p:nvSpPr>
        <p:spPr>
          <a:xfrm>
            <a:off x="-2" y="10038116"/>
            <a:ext cx="18288000" cy="134584"/>
          </a:xfrm>
          <a:prstGeom prst="rect">
            <a:avLst/>
          </a:prstGeom>
          <a:gradFill>
            <a:gsLst>
              <a:gs pos="0">
                <a:srgbClr val="D3763D">
                  <a:alpha val="89019"/>
                </a:srgbClr>
              </a:gs>
              <a:gs pos="80000">
                <a:srgbClr val="D3763D">
                  <a:alpha val="89019"/>
                </a:srgbClr>
              </a:gs>
              <a:gs pos="100000">
                <a:srgbClr val="D7D7D7"/>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ct val="0"/>
              </a:spcBef>
              <a:spcAft>
                <a:spcPct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pic>
        <p:nvPicPr>
          <p:cNvPr id="93" name="Google Shape;93;p40" descr="tripod turtle.png"/>
          <p:cNvPicPr preferRelativeResize="0"/>
          <p:nvPr/>
        </p:nvPicPr>
        <p:blipFill>
          <a:blip r:embed="rId3">
            <a:alphaModFix/>
          </a:blip>
          <a:stretch>
            <a:fillRect/>
          </a:stretch>
        </p:blipFill>
        <p:spPr>
          <a:xfrm>
            <a:off x="17189791" y="9401268"/>
            <a:ext cx="945810" cy="771432"/>
          </a:xfrm>
          <a:prstGeom prst="rect">
            <a:avLst/>
          </a:prstGeom>
          <a:noFill/>
          <a:ln>
            <a:noFill/>
          </a:ln>
        </p:spPr>
      </p:pic>
      <p:sp>
        <p:nvSpPr>
          <p:cNvPr id="94" name="Google Shape;94;p40"/>
          <p:cNvSpPr txBox="1">
            <a:spLocks noGrp="1"/>
          </p:cNvSpPr>
          <p:nvPr>
            <p:ph type="sldNum" idx="12"/>
          </p:nvPr>
        </p:nvSpPr>
        <p:spPr>
          <a:xfrm>
            <a:off x="8839200" y="9260681"/>
            <a:ext cx="4267200" cy="547688"/>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ct val="0"/>
              </a:spcBef>
              <a:spcAft>
                <a:spcPct val="0"/>
              </a:spcAft>
              <a:buClr>
                <a:srgbClr val="000000"/>
              </a:buClr>
              <a:buSzPts val="1200"/>
              <a:buFont typeface="Arial"/>
              <a:buNone/>
              <a:defRPr sz="1200"/>
            </a:lvl1pPr>
            <a:lvl2pPr marL="0" lvl="1" indent="0" algn="r">
              <a:lnSpc>
                <a:spcPct val="100000"/>
              </a:lnSpc>
              <a:spcBef>
                <a:spcPct val="0"/>
              </a:spcBef>
              <a:spcAft>
                <a:spcPct val="0"/>
              </a:spcAft>
              <a:buClr>
                <a:srgbClr val="000000"/>
              </a:buClr>
              <a:buSzPts val="1200"/>
              <a:buFont typeface="Arial"/>
              <a:buNone/>
              <a:defRPr sz="1200"/>
            </a:lvl2pPr>
            <a:lvl3pPr marL="0" lvl="2" indent="0" algn="r">
              <a:lnSpc>
                <a:spcPct val="100000"/>
              </a:lnSpc>
              <a:spcBef>
                <a:spcPct val="0"/>
              </a:spcBef>
              <a:spcAft>
                <a:spcPct val="0"/>
              </a:spcAft>
              <a:buClr>
                <a:srgbClr val="000000"/>
              </a:buClr>
              <a:buSzPts val="1200"/>
              <a:buFont typeface="Arial"/>
              <a:buNone/>
              <a:defRPr sz="1200"/>
            </a:lvl3pPr>
            <a:lvl4pPr marL="0" lvl="3" indent="0" algn="r">
              <a:lnSpc>
                <a:spcPct val="100000"/>
              </a:lnSpc>
              <a:spcBef>
                <a:spcPct val="0"/>
              </a:spcBef>
              <a:spcAft>
                <a:spcPct val="0"/>
              </a:spcAft>
              <a:buClr>
                <a:srgbClr val="000000"/>
              </a:buClr>
              <a:buSzPts val="1200"/>
              <a:buFont typeface="Arial"/>
              <a:buNone/>
              <a:defRPr sz="1200"/>
            </a:lvl4pPr>
            <a:lvl5pPr marL="0" lvl="4" indent="0" algn="r">
              <a:lnSpc>
                <a:spcPct val="100000"/>
              </a:lnSpc>
              <a:spcBef>
                <a:spcPct val="0"/>
              </a:spcBef>
              <a:spcAft>
                <a:spcPct val="0"/>
              </a:spcAft>
              <a:buClr>
                <a:srgbClr val="000000"/>
              </a:buClr>
              <a:buSzPts val="1200"/>
              <a:buFont typeface="Arial"/>
              <a:buNone/>
              <a:defRPr sz="1200"/>
            </a:lvl5pPr>
            <a:lvl6pPr marL="0" lvl="5" indent="0" algn="r">
              <a:lnSpc>
                <a:spcPct val="100000"/>
              </a:lnSpc>
              <a:spcBef>
                <a:spcPct val="0"/>
              </a:spcBef>
              <a:spcAft>
                <a:spcPct val="0"/>
              </a:spcAft>
              <a:buClr>
                <a:srgbClr val="000000"/>
              </a:buClr>
              <a:buSzPts val="1200"/>
              <a:buFont typeface="Arial"/>
              <a:buNone/>
              <a:defRPr sz="1200"/>
            </a:lvl6pPr>
            <a:lvl7pPr marL="0" lvl="6" indent="0" algn="r">
              <a:lnSpc>
                <a:spcPct val="100000"/>
              </a:lnSpc>
              <a:spcBef>
                <a:spcPct val="0"/>
              </a:spcBef>
              <a:spcAft>
                <a:spcPct val="0"/>
              </a:spcAft>
              <a:buClr>
                <a:srgbClr val="000000"/>
              </a:buClr>
              <a:buSzPts val="1200"/>
              <a:buFont typeface="Arial"/>
              <a:buNone/>
              <a:defRPr sz="1200"/>
            </a:lvl7pPr>
            <a:lvl8pPr marL="0" lvl="7" indent="0" algn="r">
              <a:lnSpc>
                <a:spcPct val="100000"/>
              </a:lnSpc>
              <a:spcBef>
                <a:spcPct val="0"/>
              </a:spcBef>
              <a:spcAft>
                <a:spcPct val="0"/>
              </a:spcAft>
              <a:buClr>
                <a:srgbClr val="000000"/>
              </a:buClr>
              <a:buSzPts val="1200"/>
              <a:buFont typeface="Arial"/>
              <a:buNone/>
              <a:defRPr sz="1200"/>
            </a:lvl8pPr>
            <a:lvl9pPr marL="0" lvl="8" indent="0" algn="r">
              <a:lnSpc>
                <a:spcPct val="100000"/>
              </a:lnSpc>
              <a:spcBef>
                <a:spcPct val="0"/>
              </a:spcBef>
              <a:spcAft>
                <a:spcPct val="0"/>
              </a:spcAft>
              <a:buClr>
                <a:srgbClr val="000000"/>
              </a:buClr>
              <a:buSzPts val="1200"/>
              <a:buFont typeface="Arial"/>
              <a:buNone/>
              <a:defRPr sz="1200"/>
            </a:lvl9pPr>
          </a:lstStyle>
          <a:p>
            <a:pPr marL="0" lvl="0" indent="0" algn="r" rtl="0">
              <a:spcBef>
                <a:spcPct val="0"/>
              </a:spcBef>
              <a:spcAft>
                <a:spcPct val="0"/>
              </a:spcAft>
              <a:buNone/>
            </a:pPr>
            <a:fld id="{00000000-1234-1234-1234-123412341234}" type="slidenum">
              <a:rPr lang="en-US"/>
              <a:t>‹nº›</a:t>
            </a:fld>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Slide 7">
  <p:cSld name="Slide 7">
    <p:spTree>
      <p:nvGrpSpPr>
        <p:cNvPr id="1" name="Shape 95"/>
        <p:cNvGrpSpPr/>
        <p:nvPr/>
      </p:nvGrpSpPr>
      <p:grpSpPr>
        <a:xfrm>
          <a:off x="0" y="0"/>
          <a:ext cx="0" cy="0"/>
          <a:chOff x="0" y="0"/>
          <a:chExt cx="0" cy="0"/>
        </a:xfrm>
      </p:grpSpPr>
      <p:pic>
        <p:nvPicPr>
          <p:cNvPr id="96" name="Google Shape;96;p41"/>
          <p:cNvPicPr preferRelativeResize="0"/>
          <p:nvPr/>
        </p:nvPicPr>
        <p:blipFill>
          <a:blip r:embed="rId2">
            <a:alphaModFix amt="20000"/>
          </a:blip>
          <a:srcRect l="21250" t="9241" r="12566" b="20460"/>
          <a:stretch>
            <a:fillRect/>
          </a:stretch>
        </p:blipFill>
        <p:spPr>
          <a:xfrm>
            <a:off x="0" y="23893"/>
            <a:ext cx="18288002" cy="10287000"/>
          </a:xfrm>
          <a:prstGeom prst="rect">
            <a:avLst/>
          </a:prstGeom>
          <a:noFill/>
          <a:ln>
            <a:noFill/>
          </a:ln>
        </p:spPr>
      </p:pic>
      <p:grpSp>
        <p:nvGrpSpPr>
          <p:cNvPr id="97" name="Google Shape;97;p41"/>
          <p:cNvGrpSpPr/>
          <p:nvPr/>
        </p:nvGrpSpPr>
        <p:grpSpPr>
          <a:xfrm>
            <a:off x="8349928" y="-2"/>
            <a:ext cx="1588142" cy="1187976"/>
            <a:chOff x="-1" y="-1"/>
            <a:chExt cx="1588141" cy="1187974"/>
          </a:xfrm>
        </p:grpSpPr>
        <p:sp>
          <p:nvSpPr>
            <p:cNvPr id="98" name="Google Shape;98;p41"/>
            <p:cNvSpPr/>
            <p:nvPr/>
          </p:nvSpPr>
          <p:spPr>
            <a:xfrm>
              <a:off x="-1" y="-1"/>
              <a:ext cx="1588141" cy="1187974"/>
            </a:xfrm>
            <a:prstGeom prst="rect">
              <a:avLst/>
            </a:prstGeom>
            <a:solidFill>
              <a:srgbClr val="5A7E89"/>
            </a:solidFill>
            <a:ln>
              <a:noFill/>
            </a:ln>
          </p:spPr>
          <p:txBody>
            <a:bodyPr spcFirstLastPara="1" wrap="square" lIns="45700" tIns="45700" rIns="45700" bIns="45700"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9" name="Google Shape;99;p41"/>
            <p:cNvPicPr preferRelativeResize="0"/>
            <p:nvPr/>
          </p:nvPicPr>
          <p:blipFill>
            <a:blip r:embed="rId3">
              <a:alphaModFix/>
            </a:blip>
            <a:stretch>
              <a:fillRect/>
            </a:stretch>
          </p:blipFill>
          <p:spPr>
            <a:xfrm>
              <a:off x="462707" y="371171"/>
              <a:ext cx="662725" cy="511660"/>
            </a:xfrm>
            <a:prstGeom prst="rect">
              <a:avLst/>
            </a:prstGeom>
            <a:noFill/>
            <a:ln>
              <a:noFill/>
            </a:ln>
          </p:spPr>
        </p:pic>
      </p:grpSp>
      <p:grpSp>
        <p:nvGrpSpPr>
          <p:cNvPr id="100" name="Google Shape;100;p41"/>
          <p:cNvGrpSpPr/>
          <p:nvPr/>
        </p:nvGrpSpPr>
        <p:grpSpPr>
          <a:xfrm>
            <a:off x="8349929" y="9099025"/>
            <a:ext cx="1588141" cy="1183661"/>
            <a:chOff x="0" y="-1"/>
            <a:chExt cx="1588140" cy="1183660"/>
          </a:xfrm>
        </p:grpSpPr>
        <p:sp>
          <p:nvSpPr>
            <p:cNvPr id="101" name="Google Shape;101;p41"/>
            <p:cNvSpPr/>
            <p:nvPr/>
          </p:nvSpPr>
          <p:spPr>
            <a:xfrm rot="10800000">
              <a:off x="0" y="-1"/>
              <a:ext cx="1588140" cy="1183660"/>
            </a:xfrm>
            <a:prstGeom prst="rect">
              <a:avLst/>
            </a:prstGeom>
            <a:solidFill>
              <a:srgbClr val="5A7E89"/>
            </a:solidFill>
            <a:ln>
              <a:noFill/>
            </a:ln>
          </p:spPr>
          <p:txBody>
            <a:bodyPr spcFirstLastPara="1" wrap="square" lIns="45700" tIns="45700" rIns="45700" bIns="45700"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2" name="Google Shape;102;p41"/>
            <p:cNvPicPr preferRelativeResize="0"/>
            <p:nvPr/>
          </p:nvPicPr>
          <p:blipFill>
            <a:blip r:embed="rId3">
              <a:alphaModFix/>
            </a:blip>
            <a:stretch>
              <a:fillRect/>
            </a:stretch>
          </p:blipFill>
          <p:spPr>
            <a:xfrm rot="10800000">
              <a:off x="462708" y="312236"/>
              <a:ext cx="662724" cy="523553"/>
            </a:xfrm>
            <a:prstGeom prst="rect">
              <a:avLst/>
            </a:prstGeom>
            <a:noFill/>
            <a:ln>
              <a:noFill/>
            </a:ln>
          </p:spPr>
        </p:pic>
      </p:grpSp>
      <p:pic>
        <p:nvPicPr>
          <p:cNvPr id="103" name="Google Shape;103;p41" descr="tripod turtle.png"/>
          <p:cNvPicPr preferRelativeResize="0"/>
          <p:nvPr/>
        </p:nvPicPr>
        <p:blipFill>
          <a:blip r:embed="rId4">
            <a:alphaModFix/>
          </a:blip>
          <a:stretch>
            <a:fillRect/>
          </a:stretch>
        </p:blipFill>
        <p:spPr>
          <a:xfrm>
            <a:off x="17189791" y="9401268"/>
            <a:ext cx="945810" cy="771432"/>
          </a:xfrm>
          <a:prstGeom prst="rect">
            <a:avLst/>
          </a:prstGeom>
          <a:noFill/>
          <a:ln>
            <a:noFill/>
          </a:ln>
        </p:spPr>
      </p:pic>
      <p:sp>
        <p:nvSpPr>
          <p:cNvPr id="104" name="Google Shape;104;p41"/>
          <p:cNvSpPr txBox="1">
            <a:spLocks noGrp="1"/>
          </p:cNvSpPr>
          <p:nvPr>
            <p:ph type="title"/>
          </p:nvPr>
        </p:nvSpPr>
        <p:spPr>
          <a:xfrm>
            <a:off x="1257300" y="4148932"/>
            <a:ext cx="15773400" cy="1989137"/>
          </a:xfrm>
          <a:prstGeom prst="rect">
            <a:avLst/>
          </a:prstGeom>
          <a:noFill/>
          <a:ln>
            <a:noFill/>
          </a:ln>
        </p:spPr>
        <p:txBody>
          <a:bodyPr spcFirstLastPara="1" wrap="square" lIns="45675" tIns="45675" rIns="45675" bIns="45675" anchor="t" anchorCtr="0">
            <a:normAutofit/>
          </a:bodyPr>
          <a:lstStyle>
            <a:lvl1pPr lvl="0" algn="ctr">
              <a:lnSpc>
                <a:spcPct val="100000"/>
              </a:lnSpc>
              <a:spcBef>
                <a:spcPct val="0"/>
              </a:spcBef>
              <a:spcAft>
                <a:spcPct val="0"/>
              </a:spcAft>
              <a:buClr>
                <a:srgbClr val="F2F2F2"/>
              </a:buClr>
              <a:buSzPts val="4800"/>
              <a:buFont typeface="Quattrocento Sans"/>
              <a:buNone/>
              <a:defRPr sz="4800" b="0">
                <a:solidFill>
                  <a:srgbClr val="F2F2F2"/>
                </a:solidFill>
              </a:defRPr>
            </a:lvl1pPr>
            <a:lvl2pPr lvl="1" algn="ctr">
              <a:lnSpc>
                <a:spcPct val="100000"/>
              </a:lnSpc>
              <a:spcBef>
                <a:spcPct val="0"/>
              </a:spcBef>
              <a:spcAft>
                <a:spcPct val="0"/>
              </a:spcAft>
              <a:buClr>
                <a:srgbClr val="262626"/>
              </a:buClr>
              <a:buSzPts val="1800"/>
              <a:buNone/>
              <a:defRPr/>
            </a:lvl2pPr>
            <a:lvl3pPr lvl="2" algn="ctr">
              <a:lnSpc>
                <a:spcPct val="100000"/>
              </a:lnSpc>
              <a:spcBef>
                <a:spcPct val="0"/>
              </a:spcBef>
              <a:spcAft>
                <a:spcPct val="0"/>
              </a:spcAft>
              <a:buClr>
                <a:srgbClr val="262626"/>
              </a:buClr>
              <a:buSzPts val="1800"/>
              <a:buNone/>
              <a:defRPr/>
            </a:lvl3pPr>
            <a:lvl4pPr lvl="3" algn="ctr">
              <a:lnSpc>
                <a:spcPct val="100000"/>
              </a:lnSpc>
              <a:spcBef>
                <a:spcPct val="0"/>
              </a:spcBef>
              <a:spcAft>
                <a:spcPct val="0"/>
              </a:spcAft>
              <a:buClr>
                <a:srgbClr val="262626"/>
              </a:buClr>
              <a:buSzPts val="1800"/>
              <a:buNone/>
              <a:defRPr/>
            </a:lvl4pPr>
            <a:lvl5pPr lvl="4" algn="ctr">
              <a:lnSpc>
                <a:spcPct val="100000"/>
              </a:lnSpc>
              <a:spcBef>
                <a:spcPct val="0"/>
              </a:spcBef>
              <a:spcAft>
                <a:spcPct val="0"/>
              </a:spcAft>
              <a:buClr>
                <a:srgbClr val="262626"/>
              </a:buClr>
              <a:buSzPts val="1800"/>
              <a:buNone/>
              <a:defRPr/>
            </a:lvl5pPr>
            <a:lvl6pPr lvl="5" algn="ctr">
              <a:lnSpc>
                <a:spcPct val="100000"/>
              </a:lnSpc>
              <a:spcBef>
                <a:spcPct val="0"/>
              </a:spcBef>
              <a:spcAft>
                <a:spcPct val="0"/>
              </a:spcAft>
              <a:buClr>
                <a:srgbClr val="262626"/>
              </a:buClr>
              <a:buSzPts val="1800"/>
              <a:buNone/>
              <a:defRPr/>
            </a:lvl6pPr>
            <a:lvl7pPr lvl="6" algn="ctr">
              <a:lnSpc>
                <a:spcPct val="100000"/>
              </a:lnSpc>
              <a:spcBef>
                <a:spcPct val="0"/>
              </a:spcBef>
              <a:spcAft>
                <a:spcPct val="0"/>
              </a:spcAft>
              <a:buClr>
                <a:srgbClr val="262626"/>
              </a:buClr>
              <a:buSzPts val="1800"/>
              <a:buNone/>
              <a:defRPr/>
            </a:lvl7pPr>
            <a:lvl8pPr lvl="7" algn="ctr">
              <a:lnSpc>
                <a:spcPct val="100000"/>
              </a:lnSpc>
              <a:spcBef>
                <a:spcPct val="0"/>
              </a:spcBef>
              <a:spcAft>
                <a:spcPct val="0"/>
              </a:spcAft>
              <a:buClr>
                <a:srgbClr val="262626"/>
              </a:buClr>
              <a:buSzPts val="1800"/>
              <a:buNone/>
              <a:defRPr/>
            </a:lvl8pPr>
            <a:lvl9pPr lvl="8" algn="ctr">
              <a:lnSpc>
                <a:spcPct val="100000"/>
              </a:lnSpc>
              <a:spcBef>
                <a:spcPct val="0"/>
              </a:spcBef>
              <a:spcAft>
                <a:spcPct val="0"/>
              </a:spcAft>
              <a:buClr>
                <a:srgbClr val="262626"/>
              </a:buClr>
              <a:buSzPts val="1800"/>
              <a:buNone/>
              <a:defRPr/>
            </a:lvl9pPr>
          </a:lstStyle>
          <a:p>
            <a:endParaRPr/>
          </a:p>
        </p:txBody>
      </p:sp>
      <p:grpSp>
        <p:nvGrpSpPr>
          <p:cNvPr id="105" name="Google Shape;105;p41"/>
          <p:cNvGrpSpPr/>
          <p:nvPr/>
        </p:nvGrpSpPr>
        <p:grpSpPr>
          <a:xfrm>
            <a:off x="0" y="9429002"/>
            <a:ext cx="8349930" cy="523555"/>
            <a:chOff x="0" y="0"/>
            <a:chExt cx="8349929" cy="523554"/>
          </a:xfrm>
        </p:grpSpPr>
        <p:sp>
          <p:nvSpPr>
            <p:cNvPr id="106" name="Google Shape;106;p41"/>
            <p:cNvSpPr/>
            <p:nvPr/>
          </p:nvSpPr>
          <p:spPr>
            <a:xfrm rot="10800000">
              <a:off x="0" y="392613"/>
              <a:ext cx="8349929" cy="130941"/>
            </a:xfrm>
            <a:prstGeom prst="rect">
              <a:avLst/>
            </a:prstGeom>
            <a:gradFill>
              <a:gsLst>
                <a:gs pos="0">
                  <a:srgbClr val="5B838F">
                    <a:alpha val="89019"/>
                  </a:srgbClr>
                </a:gs>
                <a:gs pos="80000">
                  <a:srgbClr val="5B838F">
                    <a:alpha val="89019"/>
                  </a:srgbClr>
                </a:gs>
                <a:gs pos="100000">
                  <a:srgbClr val="494949"/>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ct val="0"/>
                </a:spcBef>
                <a:spcAft>
                  <a:spcPct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107" name="Google Shape;107;p41"/>
            <p:cNvSpPr/>
            <p:nvPr/>
          </p:nvSpPr>
          <p:spPr>
            <a:xfrm rot="10800000">
              <a:off x="0" y="196305"/>
              <a:ext cx="8349929" cy="130941"/>
            </a:xfrm>
            <a:prstGeom prst="rect">
              <a:avLst/>
            </a:prstGeom>
            <a:gradFill>
              <a:gsLst>
                <a:gs pos="0">
                  <a:srgbClr val="6B8A41">
                    <a:alpha val="89019"/>
                  </a:srgbClr>
                </a:gs>
                <a:gs pos="80000">
                  <a:srgbClr val="6B8A41">
                    <a:alpha val="89019"/>
                  </a:srgbClr>
                </a:gs>
                <a:gs pos="100000">
                  <a:srgbClr val="494949"/>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ct val="0"/>
                </a:spcBef>
                <a:spcAft>
                  <a:spcPct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108" name="Google Shape;108;p41"/>
            <p:cNvSpPr/>
            <p:nvPr/>
          </p:nvSpPr>
          <p:spPr>
            <a:xfrm rot="10800000">
              <a:off x="0" y="0"/>
              <a:ext cx="8349929" cy="130941"/>
            </a:xfrm>
            <a:prstGeom prst="rect">
              <a:avLst/>
            </a:prstGeom>
            <a:gradFill>
              <a:gsLst>
                <a:gs pos="0">
                  <a:srgbClr val="D3763D">
                    <a:alpha val="89019"/>
                  </a:srgbClr>
                </a:gs>
                <a:gs pos="80000">
                  <a:srgbClr val="D3763D">
                    <a:alpha val="89019"/>
                  </a:srgbClr>
                </a:gs>
                <a:gs pos="100000">
                  <a:srgbClr val="494949"/>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ct val="0"/>
                </a:spcBef>
                <a:spcAft>
                  <a:spcPct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grpSp>
      <p:grpSp>
        <p:nvGrpSpPr>
          <p:cNvPr id="109" name="Google Shape;109;p41"/>
          <p:cNvGrpSpPr/>
          <p:nvPr/>
        </p:nvGrpSpPr>
        <p:grpSpPr>
          <a:xfrm>
            <a:off x="9938067" y="349947"/>
            <a:ext cx="8349931" cy="532884"/>
            <a:chOff x="0" y="0"/>
            <a:chExt cx="8349930" cy="532882"/>
          </a:xfrm>
        </p:grpSpPr>
        <p:sp>
          <p:nvSpPr>
            <p:cNvPr id="110" name="Google Shape;110;p41"/>
            <p:cNvSpPr/>
            <p:nvPr/>
          </p:nvSpPr>
          <p:spPr>
            <a:xfrm>
              <a:off x="0" y="0"/>
              <a:ext cx="8349930" cy="133274"/>
            </a:xfrm>
            <a:prstGeom prst="rect">
              <a:avLst/>
            </a:prstGeom>
            <a:gradFill>
              <a:gsLst>
                <a:gs pos="0">
                  <a:srgbClr val="5B838F">
                    <a:alpha val="89019"/>
                  </a:srgbClr>
                </a:gs>
                <a:gs pos="80000">
                  <a:srgbClr val="5B838F">
                    <a:alpha val="89019"/>
                  </a:srgbClr>
                </a:gs>
                <a:gs pos="100000">
                  <a:srgbClr val="505050"/>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ct val="0"/>
                </a:spcBef>
                <a:spcAft>
                  <a:spcPct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111" name="Google Shape;111;p41"/>
            <p:cNvSpPr/>
            <p:nvPr/>
          </p:nvSpPr>
          <p:spPr>
            <a:xfrm>
              <a:off x="0" y="199805"/>
              <a:ext cx="8349930" cy="133274"/>
            </a:xfrm>
            <a:prstGeom prst="rect">
              <a:avLst/>
            </a:prstGeom>
            <a:gradFill>
              <a:gsLst>
                <a:gs pos="0">
                  <a:srgbClr val="6B8A41">
                    <a:alpha val="89019"/>
                  </a:srgbClr>
                </a:gs>
                <a:gs pos="80000">
                  <a:srgbClr val="6B8A41">
                    <a:alpha val="89019"/>
                  </a:srgbClr>
                </a:gs>
                <a:gs pos="100000">
                  <a:srgbClr val="505050"/>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ct val="0"/>
                </a:spcBef>
                <a:spcAft>
                  <a:spcPct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112" name="Google Shape;112;p41"/>
            <p:cNvSpPr/>
            <p:nvPr/>
          </p:nvSpPr>
          <p:spPr>
            <a:xfrm>
              <a:off x="0" y="399608"/>
              <a:ext cx="8349930" cy="133274"/>
            </a:xfrm>
            <a:prstGeom prst="rect">
              <a:avLst/>
            </a:prstGeom>
            <a:gradFill>
              <a:gsLst>
                <a:gs pos="0">
                  <a:srgbClr val="D3763D">
                    <a:alpha val="89019"/>
                  </a:srgbClr>
                </a:gs>
                <a:gs pos="80000">
                  <a:srgbClr val="D3763D">
                    <a:alpha val="89019"/>
                  </a:srgbClr>
                </a:gs>
                <a:gs pos="100000">
                  <a:srgbClr val="4F4F4F"/>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ct val="0"/>
                </a:spcBef>
                <a:spcAft>
                  <a:spcPct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grpSp>
      <p:sp>
        <p:nvSpPr>
          <p:cNvPr id="113" name="Google Shape;113;p41"/>
          <p:cNvSpPr txBox="1">
            <a:spLocks noGrp="1"/>
          </p:cNvSpPr>
          <p:nvPr>
            <p:ph type="sldNum" idx="12"/>
          </p:nvPr>
        </p:nvSpPr>
        <p:spPr>
          <a:xfrm>
            <a:off x="8839200" y="9260681"/>
            <a:ext cx="4267200" cy="547688"/>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ct val="0"/>
              </a:spcBef>
              <a:spcAft>
                <a:spcPct val="0"/>
              </a:spcAft>
              <a:buClr>
                <a:srgbClr val="000000"/>
              </a:buClr>
              <a:buSzPts val="1200"/>
              <a:buFont typeface="Arial"/>
              <a:buNone/>
              <a:defRPr sz="1200"/>
            </a:lvl1pPr>
            <a:lvl2pPr marL="0" lvl="1" indent="0" algn="r">
              <a:lnSpc>
                <a:spcPct val="100000"/>
              </a:lnSpc>
              <a:spcBef>
                <a:spcPct val="0"/>
              </a:spcBef>
              <a:spcAft>
                <a:spcPct val="0"/>
              </a:spcAft>
              <a:buClr>
                <a:srgbClr val="000000"/>
              </a:buClr>
              <a:buSzPts val="1200"/>
              <a:buFont typeface="Arial"/>
              <a:buNone/>
              <a:defRPr sz="1200"/>
            </a:lvl2pPr>
            <a:lvl3pPr marL="0" lvl="2" indent="0" algn="r">
              <a:lnSpc>
                <a:spcPct val="100000"/>
              </a:lnSpc>
              <a:spcBef>
                <a:spcPct val="0"/>
              </a:spcBef>
              <a:spcAft>
                <a:spcPct val="0"/>
              </a:spcAft>
              <a:buClr>
                <a:srgbClr val="000000"/>
              </a:buClr>
              <a:buSzPts val="1200"/>
              <a:buFont typeface="Arial"/>
              <a:buNone/>
              <a:defRPr sz="1200"/>
            </a:lvl3pPr>
            <a:lvl4pPr marL="0" lvl="3" indent="0" algn="r">
              <a:lnSpc>
                <a:spcPct val="100000"/>
              </a:lnSpc>
              <a:spcBef>
                <a:spcPct val="0"/>
              </a:spcBef>
              <a:spcAft>
                <a:spcPct val="0"/>
              </a:spcAft>
              <a:buClr>
                <a:srgbClr val="000000"/>
              </a:buClr>
              <a:buSzPts val="1200"/>
              <a:buFont typeface="Arial"/>
              <a:buNone/>
              <a:defRPr sz="1200"/>
            </a:lvl4pPr>
            <a:lvl5pPr marL="0" lvl="4" indent="0" algn="r">
              <a:lnSpc>
                <a:spcPct val="100000"/>
              </a:lnSpc>
              <a:spcBef>
                <a:spcPct val="0"/>
              </a:spcBef>
              <a:spcAft>
                <a:spcPct val="0"/>
              </a:spcAft>
              <a:buClr>
                <a:srgbClr val="000000"/>
              </a:buClr>
              <a:buSzPts val="1200"/>
              <a:buFont typeface="Arial"/>
              <a:buNone/>
              <a:defRPr sz="1200"/>
            </a:lvl5pPr>
            <a:lvl6pPr marL="0" lvl="5" indent="0" algn="r">
              <a:lnSpc>
                <a:spcPct val="100000"/>
              </a:lnSpc>
              <a:spcBef>
                <a:spcPct val="0"/>
              </a:spcBef>
              <a:spcAft>
                <a:spcPct val="0"/>
              </a:spcAft>
              <a:buClr>
                <a:srgbClr val="000000"/>
              </a:buClr>
              <a:buSzPts val="1200"/>
              <a:buFont typeface="Arial"/>
              <a:buNone/>
              <a:defRPr sz="1200"/>
            </a:lvl6pPr>
            <a:lvl7pPr marL="0" lvl="6" indent="0" algn="r">
              <a:lnSpc>
                <a:spcPct val="100000"/>
              </a:lnSpc>
              <a:spcBef>
                <a:spcPct val="0"/>
              </a:spcBef>
              <a:spcAft>
                <a:spcPct val="0"/>
              </a:spcAft>
              <a:buClr>
                <a:srgbClr val="000000"/>
              </a:buClr>
              <a:buSzPts val="1200"/>
              <a:buFont typeface="Arial"/>
              <a:buNone/>
              <a:defRPr sz="1200"/>
            </a:lvl7pPr>
            <a:lvl8pPr marL="0" lvl="7" indent="0" algn="r">
              <a:lnSpc>
                <a:spcPct val="100000"/>
              </a:lnSpc>
              <a:spcBef>
                <a:spcPct val="0"/>
              </a:spcBef>
              <a:spcAft>
                <a:spcPct val="0"/>
              </a:spcAft>
              <a:buClr>
                <a:srgbClr val="000000"/>
              </a:buClr>
              <a:buSzPts val="1200"/>
              <a:buFont typeface="Arial"/>
              <a:buNone/>
              <a:defRPr sz="1200"/>
            </a:lvl8pPr>
            <a:lvl9pPr marL="0" lvl="8" indent="0" algn="r">
              <a:lnSpc>
                <a:spcPct val="100000"/>
              </a:lnSpc>
              <a:spcBef>
                <a:spcPct val="0"/>
              </a:spcBef>
              <a:spcAft>
                <a:spcPct val="0"/>
              </a:spcAft>
              <a:buClr>
                <a:srgbClr val="000000"/>
              </a:buClr>
              <a:buSzPts val="1200"/>
              <a:buFont typeface="Arial"/>
              <a:buNone/>
              <a:defRPr sz="1200"/>
            </a:lvl9pPr>
          </a:lstStyle>
          <a:p>
            <a:pPr marL="0" lvl="0" indent="0" algn="r" rtl="0">
              <a:spcBef>
                <a:spcPct val="0"/>
              </a:spcBef>
              <a:spcAft>
                <a:spcPct val="0"/>
              </a:spcAft>
              <a:buNone/>
            </a:pPr>
            <a:fld id="{00000000-1234-1234-1234-123412341234}" type="slidenum">
              <a:rPr lang="en-US"/>
              <a:t>‹nº›</a:t>
            </a:fld>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Shape 5"/>
        <p:cNvGrpSpPr/>
        <p:nvPr/>
      </p:nvGrpSpPr>
      <p:grpSpPr>
        <a:xfrm>
          <a:off x="0" y="0"/>
          <a:ext cx="0" cy="0"/>
          <a:chOff x="0" y="0"/>
          <a:chExt cx="0" cy="0"/>
        </a:xfrm>
      </p:grpSpPr>
      <p:pic>
        <p:nvPicPr>
          <p:cNvPr id="6" name="Google Shape;6;p31"/>
          <p:cNvPicPr preferRelativeResize="0"/>
          <p:nvPr/>
        </p:nvPicPr>
        <p:blipFill>
          <a:blip r:embed="rId16">
            <a:alphaModFix amt="20000"/>
          </a:blip>
          <a:srcRect l="21250" t="9241" r="12566" b="20460"/>
          <a:stretch>
            <a:fillRect/>
          </a:stretch>
        </p:blipFill>
        <p:spPr>
          <a:xfrm>
            <a:off x="-12034" y="0"/>
            <a:ext cx="18288002" cy="10287000"/>
          </a:xfrm>
          <a:prstGeom prst="rect">
            <a:avLst/>
          </a:prstGeom>
          <a:noFill/>
          <a:ln>
            <a:noFill/>
          </a:ln>
        </p:spPr>
      </p:pic>
      <p:sp>
        <p:nvSpPr>
          <p:cNvPr id="7" name="Google Shape;7;p31"/>
          <p:cNvSpPr/>
          <p:nvPr/>
        </p:nvSpPr>
        <p:spPr>
          <a:xfrm>
            <a:off x="-2" y="9634584"/>
            <a:ext cx="18288000" cy="134584"/>
          </a:xfrm>
          <a:prstGeom prst="rect">
            <a:avLst/>
          </a:prstGeom>
          <a:gradFill>
            <a:gsLst>
              <a:gs pos="0">
                <a:srgbClr val="5B838F">
                  <a:alpha val="89019"/>
                </a:srgbClr>
              </a:gs>
              <a:gs pos="80000">
                <a:srgbClr val="5B838F">
                  <a:alpha val="89019"/>
                </a:srgbClr>
              </a:gs>
              <a:gs pos="100000">
                <a:srgbClr val="494949"/>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ct val="0"/>
              </a:spcBef>
              <a:spcAft>
                <a:spcPct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8" name="Google Shape;8;p31"/>
          <p:cNvSpPr/>
          <p:nvPr/>
        </p:nvSpPr>
        <p:spPr>
          <a:xfrm>
            <a:off x="-2" y="9836350"/>
            <a:ext cx="18288000" cy="134584"/>
          </a:xfrm>
          <a:prstGeom prst="rect">
            <a:avLst/>
          </a:prstGeom>
          <a:gradFill>
            <a:gsLst>
              <a:gs pos="0">
                <a:srgbClr val="6B8A41">
                  <a:alpha val="89019"/>
                </a:srgbClr>
              </a:gs>
              <a:gs pos="80000">
                <a:srgbClr val="6B8A41">
                  <a:alpha val="89019"/>
                </a:srgbClr>
              </a:gs>
              <a:gs pos="100000">
                <a:srgbClr val="494949"/>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ct val="0"/>
              </a:spcBef>
              <a:spcAft>
                <a:spcPct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9" name="Google Shape;9;p31"/>
          <p:cNvSpPr/>
          <p:nvPr/>
        </p:nvSpPr>
        <p:spPr>
          <a:xfrm>
            <a:off x="-2" y="10038116"/>
            <a:ext cx="18288000" cy="134584"/>
          </a:xfrm>
          <a:prstGeom prst="rect">
            <a:avLst/>
          </a:prstGeom>
          <a:gradFill>
            <a:gsLst>
              <a:gs pos="0">
                <a:srgbClr val="D3763D">
                  <a:alpha val="89019"/>
                </a:srgbClr>
              </a:gs>
              <a:gs pos="80000">
                <a:srgbClr val="D3763D">
                  <a:alpha val="89019"/>
                </a:srgbClr>
              </a:gs>
              <a:gs pos="100000">
                <a:srgbClr val="494949"/>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ct val="0"/>
              </a:spcBef>
              <a:spcAft>
                <a:spcPct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10" name="Google Shape;10;p31"/>
          <p:cNvSpPr/>
          <p:nvPr/>
        </p:nvSpPr>
        <p:spPr>
          <a:xfrm>
            <a:off x="-12034" y="-1"/>
            <a:ext cx="18288002" cy="1815419"/>
          </a:xfrm>
          <a:prstGeom prst="rect">
            <a:avLst/>
          </a:prstGeom>
          <a:solidFill>
            <a:srgbClr val="678B96"/>
          </a:solidFill>
          <a:ln>
            <a:noFill/>
          </a:ln>
        </p:spPr>
        <p:txBody>
          <a:bodyPr spcFirstLastPara="1" wrap="square" lIns="45700" tIns="45700" rIns="45700" bIns="45700" anchor="ctr" anchorCtr="0">
            <a:noAutofit/>
          </a:bodyPr>
          <a:lstStyle/>
          <a:p>
            <a:pPr marL="0" marR="0" lvl="0" indent="0" algn="ctr" rtl="0">
              <a:lnSpc>
                <a:spcPct val="100000"/>
              </a:lnSpc>
              <a:spcBef>
                <a:spcPct val="0"/>
              </a:spcBef>
              <a:spcAft>
                <a:spcPct val="0"/>
              </a:spcAft>
              <a:buClr>
                <a:srgbClr val="FFFFFF"/>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11" name="Google Shape;11;p31"/>
          <p:cNvSpPr txBox="1">
            <a:spLocks noGrp="1"/>
          </p:cNvSpPr>
          <p:nvPr>
            <p:ph type="title"/>
          </p:nvPr>
        </p:nvSpPr>
        <p:spPr>
          <a:xfrm>
            <a:off x="1257300" y="417094"/>
            <a:ext cx="15773400" cy="1016419"/>
          </a:xfrm>
          <a:prstGeom prst="rect">
            <a:avLst/>
          </a:prstGeom>
          <a:noFill/>
          <a:ln>
            <a:noFill/>
          </a:ln>
        </p:spPr>
        <p:txBody>
          <a:bodyPr spcFirstLastPara="1" wrap="square" lIns="45675" tIns="45675" rIns="45675" bIns="45675" anchor="t" anchorCtr="0">
            <a:normAutofit/>
          </a:bodyPr>
          <a:lstStyle>
            <a:lvl1pPr marR="0" lvl="0" algn="ctr" rtl="0">
              <a:lnSpc>
                <a:spcPct val="100000"/>
              </a:lnSpc>
              <a:spcBef>
                <a:spcPct val="0"/>
              </a:spcBef>
              <a:spcAft>
                <a:spcPct val="0"/>
              </a:spcAft>
              <a:buClr>
                <a:srgbClr val="262626"/>
              </a:buClr>
              <a:buSzPts val="5400"/>
              <a:buFont typeface="Quattrocento Sans"/>
              <a:buNone/>
              <a:defRPr sz="5400" b="1" i="0" u="none" strike="noStrike" cap="none">
                <a:solidFill>
                  <a:srgbClr val="262626"/>
                </a:solidFill>
                <a:latin typeface="Quattrocento Sans"/>
                <a:ea typeface="Quattrocento Sans"/>
                <a:cs typeface="Quattrocento Sans"/>
                <a:sym typeface="Quattrocento Sans"/>
              </a:defRPr>
            </a:lvl1pPr>
            <a:lvl2pPr marR="0" lvl="1" algn="ctr" rtl="0">
              <a:lnSpc>
                <a:spcPct val="100000"/>
              </a:lnSpc>
              <a:spcBef>
                <a:spcPct val="0"/>
              </a:spcBef>
              <a:spcAft>
                <a:spcPct val="0"/>
              </a:spcAft>
              <a:buClr>
                <a:srgbClr val="262626"/>
              </a:buClr>
              <a:buSzPts val="5400"/>
              <a:buFont typeface="Quattrocento Sans"/>
              <a:buNone/>
              <a:defRPr sz="5400" b="1" i="0" u="none" strike="noStrike" cap="none">
                <a:solidFill>
                  <a:srgbClr val="262626"/>
                </a:solidFill>
                <a:latin typeface="Quattrocento Sans"/>
                <a:ea typeface="Quattrocento Sans"/>
                <a:cs typeface="Quattrocento Sans"/>
                <a:sym typeface="Quattrocento Sans"/>
              </a:defRPr>
            </a:lvl2pPr>
            <a:lvl3pPr marR="0" lvl="2" algn="ctr" rtl="0">
              <a:lnSpc>
                <a:spcPct val="100000"/>
              </a:lnSpc>
              <a:spcBef>
                <a:spcPct val="0"/>
              </a:spcBef>
              <a:spcAft>
                <a:spcPct val="0"/>
              </a:spcAft>
              <a:buClr>
                <a:srgbClr val="262626"/>
              </a:buClr>
              <a:buSzPts val="5400"/>
              <a:buFont typeface="Quattrocento Sans"/>
              <a:buNone/>
              <a:defRPr sz="5400" b="1" i="0" u="none" strike="noStrike" cap="none">
                <a:solidFill>
                  <a:srgbClr val="262626"/>
                </a:solidFill>
                <a:latin typeface="Quattrocento Sans"/>
                <a:ea typeface="Quattrocento Sans"/>
                <a:cs typeface="Quattrocento Sans"/>
                <a:sym typeface="Quattrocento Sans"/>
              </a:defRPr>
            </a:lvl3pPr>
            <a:lvl4pPr marR="0" lvl="3" algn="ctr" rtl="0">
              <a:lnSpc>
                <a:spcPct val="100000"/>
              </a:lnSpc>
              <a:spcBef>
                <a:spcPct val="0"/>
              </a:spcBef>
              <a:spcAft>
                <a:spcPct val="0"/>
              </a:spcAft>
              <a:buClr>
                <a:srgbClr val="262626"/>
              </a:buClr>
              <a:buSzPts val="5400"/>
              <a:buFont typeface="Quattrocento Sans"/>
              <a:buNone/>
              <a:defRPr sz="5400" b="1" i="0" u="none" strike="noStrike" cap="none">
                <a:solidFill>
                  <a:srgbClr val="262626"/>
                </a:solidFill>
                <a:latin typeface="Quattrocento Sans"/>
                <a:ea typeface="Quattrocento Sans"/>
                <a:cs typeface="Quattrocento Sans"/>
                <a:sym typeface="Quattrocento Sans"/>
              </a:defRPr>
            </a:lvl4pPr>
            <a:lvl5pPr marR="0" lvl="4" algn="ctr" rtl="0">
              <a:lnSpc>
                <a:spcPct val="100000"/>
              </a:lnSpc>
              <a:spcBef>
                <a:spcPct val="0"/>
              </a:spcBef>
              <a:spcAft>
                <a:spcPct val="0"/>
              </a:spcAft>
              <a:buClr>
                <a:srgbClr val="262626"/>
              </a:buClr>
              <a:buSzPts val="5400"/>
              <a:buFont typeface="Quattrocento Sans"/>
              <a:buNone/>
              <a:defRPr sz="5400" b="1" i="0" u="none" strike="noStrike" cap="none">
                <a:solidFill>
                  <a:srgbClr val="262626"/>
                </a:solidFill>
                <a:latin typeface="Quattrocento Sans"/>
                <a:ea typeface="Quattrocento Sans"/>
                <a:cs typeface="Quattrocento Sans"/>
                <a:sym typeface="Quattrocento Sans"/>
              </a:defRPr>
            </a:lvl5pPr>
            <a:lvl6pPr marR="0" lvl="5" algn="ctr" rtl="0">
              <a:lnSpc>
                <a:spcPct val="100000"/>
              </a:lnSpc>
              <a:spcBef>
                <a:spcPct val="0"/>
              </a:spcBef>
              <a:spcAft>
                <a:spcPct val="0"/>
              </a:spcAft>
              <a:buClr>
                <a:srgbClr val="262626"/>
              </a:buClr>
              <a:buSzPts val="5400"/>
              <a:buFont typeface="Quattrocento Sans"/>
              <a:buNone/>
              <a:defRPr sz="5400" b="1" i="0" u="none" strike="noStrike" cap="none">
                <a:solidFill>
                  <a:srgbClr val="262626"/>
                </a:solidFill>
                <a:latin typeface="Quattrocento Sans"/>
                <a:ea typeface="Quattrocento Sans"/>
                <a:cs typeface="Quattrocento Sans"/>
                <a:sym typeface="Quattrocento Sans"/>
              </a:defRPr>
            </a:lvl6pPr>
            <a:lvl7pPr marR="0" lvl="6" algn="ctr" rtl="0">
              <a:lnSpc>
                <a:spcPct val="100000"/>
              </a:lnSpc>
              <a:spcBef>
                <a:spcPct val="0"/>
              </a:spcBef>
              <a:spcAft>
                <a:spcPct val="0"/>
              </a:spcAft>
              <a:buClr>
                <a:srgbClr val="262626"/>
              </a:buClr>
              <a:buSzPts val="5400"/>
              <a:buFont typeface="Quattrocento Sans"/>
              <a:buNone/>
              <a:defRPr sz="5400" b="1" i="0" u="none" strike="noStrike" cap="none">
                <a:solidFill>
                  <a:srgbClr val="262626"/>
                </a:solidFill>
                <a:latin typeface="Quattrocento Sans"/>
                <a:ea typeface="Quattrocento Sans"/>
                <a:cs typeface="Quattrocento Sans"/>
                <a:sym typeface="Quattrocento Sans"/>
              </a:defRPr>
            </a:lvl7pPr>
            <a:lvl8pPr marR="0" lvl="7" algn="ctr" rtl="0">
              <a:lnSpc>
                <a:spcPct val="100000"/>
              </a:lnSpc>
              <a:spcBef>
                <a:spcPct val="0"/>
              </a:spcBef>
              <a:spcAft>
                <a:spcPct val="0"/>
              </a:spcAft>
              <a:buClr>
                <a:srgbClr val="262626"/>
              </a:buClr>
              <a:buSzPts val="5400"/>
              <a:buFont typeface="Quattrocento Sans"/>
              <a:buNone/>
              <a:defRPr sz="5400" b="1" i="0" u="none" strike="noStrike" cap="none">
                <a:solidFill>
                  <a:srgbClr val="262626"/>
                </a:solidFill>
                <a:latin typeface="Quattrocento Sans"/>
                <a:ea typeface="Quattrocento Sans"/>
                <a:cs typeface="Quattrocento Sans"/>
                <a:sym typeface="Quattrocento Sans"/>
              </a:defRPr>
            </a:lvl8pPr>
            <a:lvl9pPr marR="0" lvl="8" algn="ctr" rtl="0">
              <a:lnSpc>
                <a:spcPct val="100000"/>
              </a:lnSpc>
              <a:spcBef>
                <a:spcPct val="0"/>
              </a:spcBef>
              <a:spcAft>
                <a:spcPct val="0"/>
              </a:spcAft>
              <a:buClr>
                <a:srgbClr val="262626"/>
              </a:buClr>
              <a:buSzPts val="5400"/>
              <a:buFont typeface="Quattrocento Sans"/>
              <a:buNone/>
              <a:defRPr sz="5400" b="1" i="0" u="none" strike="noStrike" cap="none">
                <a:solidFill>
                  <a:srgbClr val="262626"/>
                </a:solidFill>
                <a:latin typeface="Quattrocento Sans"/>
                <a:ea typeface="Quattrocento Sans"/>
                <a:cs typeface="Quattrocento Sans"/>
                <a:sym typeface="Quattrocento Sans"/>
              </a:defRPr>
            </a:lvl9pPr>
          </a:lstStyle>
          <a:p>
            <a:endParaRPr/>
          </a:p>
        </p:txBody>
      </p:sp>
      <p:sp>
        <p:nvSpPr>
          <p:cNvPr id="12" name="Google Shape;12;p31"/>
          <p:cNvSpPr txBox="1">
            <a:spLocks noGrp="1"/>
          </p:cNvSpPr>
          <p:nvPr>
            <p:ph type="body" idx="1"/>
          </p:nvPr>
        </p:nvSpPr>
        <p:spPr>
          <a:xfrm>
            <a:off x="914400" y="2400300"/>
            <a:ext cx="16459200" cy="7886700"/>
          </a:xfrm>
          <a:prstGeom prst="rect">
            <a:avLst/>
          </a:prstGeom>
          <a:noFill/>
          <a:ln>
            <a:noFill/>
          </a:ln>
        </p:spPr>
        <p:txBody>
          <a:bodyPr spcFirstLastPara="1" wrap="square" lIns="45700" tIns="45700" rIns="45700" bIns="45700" anchor="t" anchorCtr="0">
            <a:noAutofit/>
          </a:bodyPr>
          <a:lstStyle>
            <a:lvl1pPr marL="457200" marR="0" lvl="0" indent="-228600" algn="l" rtl="0">
              <a:lnSpc>
                <a:spcPct val="100000"/>
              </a:lnSpc>
              <a:spcBef>
                <a:spcPct val="0"/>
              </a:spcBef>
              <a:spcAft>
                <a:spcPct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ct val="0"/>
              </a:spcBef>
              <a:spcAft>
                <a:spcPct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ct val="0"/>
              </a:spcBef>
              <a:spcAft>
                <a:spcPct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ct val="0"/>
              </a:spcBef>
              <a:spcAft>
                <a:spcPct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ct val="0"/>
              </a:spcBef>
              <a:spcAft>
                <a:spcPct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ct val="0"/>
              </a:spcBef>
              <a:spcAft>
                <a:spcPct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ct val="0"/>
              </a:spcBef>
              <a:spcAft>
                <a:spcPct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ct val="0"/>
              </a:spcBef>
              <a:spcAft>
                <a:spcPct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ct val="0"/>
              </a:spcBef>
              <a:spcAft>
                <a:spcPct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 name="Google Shape;13;p31"/>
          <p:cNvSpPr txBox="1">
            <a:spLocks noGrp="1"/>
          </p:cNvSpPr>
          <p:nvPr>
            <p:ph type="sldNum" idx="12"/>
          </p:nvPr>
        </p:nvSpPr>
        <p:spPr>
          <a:xfrm>
            <a:off x="8839200" y="9260681"/>
            <a:ext cx="4267200" cy="547688"/>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ct val="0"/>
              </a:spcBef>
              <a:spcAft>
                <a:spcPct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rtl="0">
              <a:lnSpc>
                <a:spcPct val="100000"/>
              </a:lnSpc>
              <a:spcBef>
                <a:spcPct val="0"/>
              </a:spcBef>
              <a:spcAft>
                <a:spcPct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rtl="0">
              <a:lnSpc>
                <a:spcPct val="100000"/>
              </a:lnSpc>
              <a:spcBef>
                <a:spcPct val="0"/>
              </a:spcBef>
              <a:spcAft>
                <a:spcPct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rtl="0">
              <a:lnSpc>
                <a:spcPct val="100000"/>
              </a:lnSpc>
              <a:spcBef>
                <a:spcPct val="0"/>
              </a:spcBef>
              <a:spcAft>
                <a:spcPct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rtl="0">
              <a:lnSpc>
                <a:spcPct val="100000"/>
              </a:lnSpc>
              <a:spcBef>
                <a:spcPct val="0"/>
              </a:spcBef>
              <a:spcAft>
                <a:spcPct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rtl="0">
              <a:lnSpc>
                <a:spcPct val="100000"/>
              </a:lnSpc>
              <a:spcBef>
                <a:spcPct val="0"/>
              </a:spcBef>
              <a:spcAft>
                <a:spcPct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rtl="0">
              <a:lnSpc>
                <a:spcPct val="100000"/>
              </a:lnSpc>
              <a:spcBef>
                <a:spcPct val="0"/>
              </a:spcBef>
              <a:spcAft>
                <a:spcPct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rtl="0">
              <a:lnSpc>
                <a:spcPct val="100000"/>
              </a:lnSpc>
              <a:spcBef>
                <a:spcPct val="0"/>
              </a:spcBef>
              <a:spcAft>
                <a:spcPct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rtl="0">
              <a:lnSpc>
                <a:spcPct val="100000"/>
              </a:lnSpc>
              <a:spcBef>
                <a:spcPct val="0"/>
              </a:spcBef>
              <a:spcAft>
                <a:spcPct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ct val="0"/>
              </a:spcBef>
              <a:spcAft>
                <a:spcPct val="0"/>
              </a:spcAft>
              <a:buNone/>
            </a:pPr>
            <a:fld id="{00000000-1234-1234-1234-123412341234}" type="slidenum">
              <a:rPr lang="en-US"/>
              <a:t>‹nº›</a:t>
            </a:fld>
            <a:endParaRPr sz="140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Lst>
  <p:transition/>
  <p:txStyles>
    <p:title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2" Type="http://schemas.openxmlformats.org/officeDocument/2006/relationships/hyperlink" Target="http://dx.doi.org/10.2305/IUCN.UK.2014-2.RLTS.T12763A45222303.en"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www.svis.law.hku.hk/"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
          <p:cNvSpPr txBox="1">
            <a:spLocks noGrp="1"/>
          </p:cNvSpPr>
          <p:nvPr>
            <p:ph type="title"/>
          </p:nvPr>
        </p:nvSpPr>
        <p:spPr>
          <a:xfrm>
            <a:off x="1626599" y="2765382"/>
            <a:ext cx="15034802" cy="2451938"/>
          </a:xfrm>
          <a:prstGeom prst="rect">
            <a:avLst/>
          </a:prstGeom>
          <a:noFill/>
          <a:ln>
            <a:noFill/>
          </a:ln>
        </p:spPr>
        <p:txBody>
          <a:bodyPr spcFirstLastPara="1" wrap="square" lIns="45675" tIns="45675" rIns="45675" bIns="45675" anchor="t" anchorCtr="0">
            <a:noAutofit/>
          </a:bodyPr>
          <a:lstStyle/>
          <a:p>
            <a:pPr marL="0" marR="0" lvl="0" indent="0" algn="ctr" rtl="0">
              <a:lnSpc>
                <a:spcPct val="100000"/>
              </a:lnSpc>
              <a:spcBef>
                <a:spcPct val="0"/>
              </a:spcBef>
              <a:spcAft>
                <a:spcPct val="0"/>
              </a:spcAft>
              <a:buClr>
                <a:srgbClr val="F2F2F2"/>
              </a:buClr>
              <a:buSzPts val="8000"/>
              <a:buFont typeface="Quattrocento Sans"/>
              <a:buNone/>
            </a:pPr>
            <a:r>
              <a:rPr lang="pt" sz="6000" b="0" i="0" u="none" strike="noStrike" dirty="0" smtClean="0">
                <a:latin typeface="Calibri" panose="020F0502020204030204" pitchFamily="34" charset="0"/>
                <a:ea typeface="Calibri" panose="020F0502020204030204" pitchFamily="34" charset="0"/>
                <a:cs typeface="Calibri" panose="020F0502020204030204" pitchFamily="34" charset="0"/>
              </a:rPr>
              <a:t>Como usar Declarações </a:t>
            </a:r>
            <a:r>
              <a:rPr lang="pt" sz="6000" b="0" i="0" u="none" strike="noStrike" dirty="0">
                <a:latin typeface="Calibri" panose="020F0502020204030204" pitchFamily="34" charset="0"/>
                <a:ea typeface="Calibri" panose="020F0502020204030204" pitchFamily="34" charset="0"/>
                <a:cs typeface="Calibri" panose="020F0502020204030204" pitchFamily="34" charset="0"/>
              </a:rPr>
              <a:t>de Impacto de Espécies Vítimas </a:t>
            </a:r>
            <a:r>
              <a:rPr lang="pt" sz="6000" b="0" i="0" u="none" strike="noStrike" dirty="0" smtClean="0">
                <a:latin typeface="Calibri" panose="020F0502020204030204" pitchFamily="34" charset="0"/>
                <a:ea typeface="Calibri" panose="020F0502020204030204" pitchFamily="34" charset="0"/>
                <a:cs typeface="Calibri" panose="020F0502020204030204" pitchFamily="34" charset="0"/>
              </a:rPr>
              <a:t>(DIEVs) para enfrentar crimes ambientais de </a:t>
            </a:r>
            <a:r>
              <a:rPr lang="pt" sz="6000" b="0" i="0" u="none" strike="noStrike" dirty="0">
                <a:latin typeface="Calibri" panose="020F0502020204030204" pitchFamily="34" charset="0"/>
                <a:ea typeface="Calibri" panose="020F0502020204030204" pitchFamily="34" charset="0"/>
                <a:cs typeface="Calibri" panose="020F0502020204030204" pitchFamily="34" charset="0"/>
              </a:rPr>
              <a:t>forma eficaz</a:t>
            </a:r>
            <a:endParaRPr sz="4800" b="0" dirty="0">
              <a:latin typeface="Calibri" panose="020F0502020204030204" pitchFamily="34" charset="0"/>
              <a:ea typeface="Calibri" panose="020F0502020204030204" pitchFamily="34" charset="0"/>
              <a:cs typeface="Calibri" panose="020F0502020204030204" pitchFamily="34" charset="0"/>
            </a:endParaRPr>
          </a:p>
        </p:txBody>
      </p:sp>
      <p:sp>
        <p:nvSpPr>
          <p:cNvPr id="126" name="Google Shape;126;p1"/>
          <p:cNvSpPr txBox="1">
            <a:spLocks noGrp="1"/>
          </p:cNvSpPr>
          <p:nvPr>
            <p:ph type="body" idx="1"/>
          </p:nvPr>
        </p:nvSpPr>
        <p:spPr>
          <a:xfrm>
            <a:off x="3418052" y="6134100"/>
            <a:ext cx="10970525" cy="1066800"/>
          </a:xfrm>
          <a:prstGeom prst="rect">
            <a:avLst/>
          </a:prstGeom>
          <a:noFill/>
          <a:ln>
            <a:noFill/>
          </a:ln>
        </p:spPr>
        <p:txBody>
          <a:bodyPr spcFirstLastPara="1" wrap="square" lIns="45675" tIns="45675" rIns="45675" bIns="45675" anchor="t" anchorCtr="0">
            <a:noAutofit/>
          </a:bodyPr>
          <a:lstStyle/>
          <a:p>
            <a:pPr rtl="0"/>
            <a:r>
              <a:rPr lang="pt" sz="5400" b="1" i="0" u="none" strike="noStrike" dirty="0">
                <a:latin typeface="Quattrocento Sans"/>
              </a:rPr>
              <a:t>Professora Amanda Whitfort</a:t>
            </a:r>
            <a:endParaRPr lang="en-HK" sz="5400" b="1" dirty="0"/>
          </a:p>
          <a:p>
            <a:pPr rtl="0"/>
            <a:r>
              <a:rPr lang="pt" sz="4400" b="0" i="0" u="none" strike="noStrike" dirty="0">
                <a:latin typeface="Quattrocento Sans"/>
              </a:rPr>
              <a:t>Universidade de Hong Kong</a:t>
            </a:r>
            <a:endParaRPr lang="en-US" sz="4400" dirty="0"/>
          </a:p>
          <a:p>
            <a:pPr marL="0" lvl="0" indent="0" algn="ctr" rtl="0">
              <a:lnSpc>
                <a:spcPct val="100000"/>
              </a:lnSpc>
              <a:spcBef>
                <a:spcPct val="0"/>
              </a:spcBef>
              <a:spcAft>
                <a:spcPct val="0"/>
              </a:spcAft>
              <a:buClr>
                <a:srgbClr val="F2F2F2"/>
              </a:buClr>
              <a:buSzPts val="3239"/>
              <a:buFont typeface="Quattrocento Sans"/>
              <a:buNone/>
            </a:pPr>
            <a:r>
              <a:rPr lang="en-US" sz="4400" dirty="0"/>
              <a:t/>
            </a:r>
            <a:br>
              <a:rPr lang="en-US" sz="4400" dirty="0"/>
            </a:br>
            <a:endParaRPr sz="4400" dirty="0"/>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075824" y="1985962"/>
            <a:ext cx="10854239" cy="7494359"/>
          </a:xfrm>
          <a:prstGeom prst="rect">
            <a:avLst/>
          </a:prstGeom>
        </p:spPr>
        <p:txBody>
          <a:bodyPr wrap="square">
            <a:noAutofit/>
          </a:bodyPr>
          <a:lstStyle/>
          <a:p>
            <a:pPr rtl="0"/>
            <a:r>
              <a:rPr lang="pt" sz="2800" b="1" i="0" u="sng" strike="noStrike" dirty="0">
                <a:solidFill>
                  <a:srgbClr val="FFC000"/>
                </a:solidFill>
                <a:latin typeface="Calibri" panose="020F0502020204030204" pitchFamily="34" charset="0"/>
                <a:ea typeface="Calibri" panose="020F0502020204030204" pitchFamily="34" charset="0"/>
                <a:cs typeface="Calibri" panose="020F0502020204030204" pitchFamily="34" charset="0"/>
              </a:rPr>
              <a:t>Impactos no ecossistema</a:t>
            </a:r>
          </a:p>
          <a:p>
            <a:pPr rtl="0"/>
            <a:r>
              <a:rPr lang="pt" sz="25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
            </a:r>
            <a:br>
              <a:rPr lang="pt" sz="25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br>
            <a:r>
              <a:rPr lang="pt" sz="25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Os pangolins se alimentam de formigas e cupins e são presas de grandes carnívoros, como tigres, pítons e leopardos. A perda de populações de pangolins </a:t>
            </a:r>
            <a:r>
              <a:rPr lang="pt" sz="2500" b="0" i="0" u="none" strike="noStrike" dirty="0" smtClean="0">
                <a:solidFill>
                  <a:srgbClr val="EDEDED"/>
                </a:solidFill>
                <a:latin typeface="Calibri" panose="020F0502020204030204" pitchFamily="34" charset="0"/>
                <a:ea typeface="Calibri" panose="020F0502020204030204" pitchFamily="34" charset="0"/>
                <a:cs typeface="Calibri" panose="020F0502020204030204" pitchFamily="34" charset="0"/>
              </a:rPr>
              <a:t>resulta na </a:t>
            </a:r>
            <a:r>
              <a:rPr lang="pt" sz="25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interrupção do ciclo de energia do ecossistema. Tentativas de criar pangolins em cativeiro para salvar a espécie não tiveram sucesso, pois é extremamente difícil manter e reproduzir </a:t>
            </a:r>
            <a:r>
              <a:rPr lang="pt" sz="2500" b="0" i="0" u="none" strike="noStrike" dirty="0" smtClean="0">
                <a:solidFill>
                  <a:srgbClr val="EDEDED"/>
                </a:solidFill>
                <a:latin typeface="Calibri" panose="020F0502020204030204" pitchFamily="34" charset="0"/>
                <a:ea typeface="Calibri" panose="020F0502020204030204" pitchFamily="34" charset="0"/>
                <a:cs typeface="Calibri" panose="020F0502020204030204" pitchFamily="34" charset="0"/>
              </a:rPr>
              <a:t>esses animais em </a:t>
            </a:r>
            <a:r>
              <a:rPr lang="pt" sz="25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cativeiro.</a:t>
            </a:r>
          </a:p>
          <a:p>
            <a:endParaRPr lang="en-HK" sz="2500" dirty="0">
              <a:solidFill>
                <a:schemeClr val="bg2">
                  <a:lumMod val="20000"/>
                  <a:lumOff val="80000"/>
                </a:schemeClr>
              </a:solidFill>
              <a:latin typeface="Calibri" panose="020F0502020204030204" pitchFamily="34" charset="0"/>
              <a:ea typeface="Calibri" panose="020F0502020204030204" pitchFamily="34" charset="0"/>
              <a:cs typeface="Calibri" panose="020F0502020204030204" pitchFamily="34" charset="0"/>
            </a:endParaRPr>
          </a:p>
          <a:p>
            <a:pPr rtl="0"/>
            <a:r>
              <a:rPr lang="pt" sz="2800" b="1" i="0" u="sng" strike="noStrike" dirty="0">
                <a:solidFill>
                  <a:srgbClr val="FFC000"/>
                </a:solidFill>
                <a:latin typeface="Calibri" panose="020F0502020204030204" pitchFamily="34" charset="0"/>
                <a:ea typeface="Calibri" panose="020F0502020204030204" pitchFamily="34" charset="0"/>
                <a:cs typeface="Calibri" panose="020F0502020204030204" pitchFamily="34" charset="0"/>
              </a:rPr>
              <a:t>Preocupações com o bem-estar</a:t>
            </a:r>
          </a:p>
          <a:p>
            <a:endParaRPr lang="en-HK" sz="2500" dirty="0">
              <a:solidFill>
                <a:schemeClr val="bg2">
                  <a:lumMod val="20000"/>
                  <a:lumOff val="80000"/>
                </a:schemeClr>
              </a:solidFill>
              <a:latin typeface="Calibri" panose="020F0502020204030204" pitchFamily="34" charset="0"/>
              <a:ea typeface="Calibri" panose="020F0502020204030204" pitchFamily="34" charset="0"/>
              <a:cs typeface="Calibri" panose="020F0502020204030204" pitchFamily="34" charset="0"/>
            </a:endParaRPr>
          </a:p>
          <a:p>
            <a:pPr rtl="0"/>
            <a:r>
              <a:rPr lang="pt" sz="25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Durante o transporte, os pangolins geralmente são amarrados em </a:t>
            </a:r>
            <a:r>
              <a:rPr lang="pt" sz="2500" b="0" i="0" u="none" strike="noStrike" dirty="0" smtClean="0">
                <a:solidFill>
                  <a:srgbClr val="EDEDED"/>
                </a:solidFill>
                <a:latin typeface="Calibri" panose="020F0502020204030204" pitchFamily="34" charset="0"/>
                <a:ea typeface="Calibri" panose="020F0502020204030204" pitchFamily="34" charset="0"/>
                <a:cs typeface="Calibri" panose="020F0502020204030204" pitchFamily="34" charset="0"/>
              </a:rPr>
              <a:t>sacos onde </a:t>
            </a:r>
            <a:r>
              <a:rPr lang="pt" sz="25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precisam permanecer </a:t>
            </a:r>
            <a:r>
              <a:rPr lang="pt" sz="2500" b="0" i="0" u="none" strike="noStrike" dirty="0" smtClean="0">
                <a:solidFill>
                  <a:srgbClr val="EDEDED"/>
                </a:solidFill>
                <a:latin typeface="Calibri" panose="020F0502020204030204" pitchFamily="34" charset="0"/>
                <a:ea typeface="Calibri" panose="020F0502020204030204" pitchFamily="34" charset="0"/>
                <a:cs typeface="Calibri" panose="020F0502020204030204" pitchFamily="34" charset="0"/>
              </a:rPr>
              <a:t>enrolados como </a:t>
            </a:r>
            <a:r>
              <a:rPr lang="pt" sz="25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uma bola. </a:t>
            </a:r>
            <a:r>
              <a:rPr lang="pt" sz="2500" b="0" i="0" u="none" strike="noStrike" dirty="0" smtClean="0">
                <a:solidFill>
                  <a:srgbClr val="EDEDED"/>
                </a:solidFill>
                <a:latin typeface="Calibri" panose="020F0502020204030204" pitchFamily="34" charset="0"/>
                <a:ea typeface="Calibri" panose="020F0502020204030204" pitchFamily="34" charset="0"/>
                <a:cs typeface="Calibri" panose="020F0502020204030204" pitchFamily="34" charset="0"/>
              </a:rPr>
              <a:t>Não costumam receber água </a:t>
            </a:r>
            <a:r>
              <a:rPr lang="pt" sz="25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ou comida e </a:t>
            </a:r>
            <a:r>
              <a:rPr lang="pt" sz="2500" b="0" i="0" u="none" strike="noStrike" dirty="0" smtClean="0">
                <a:solidFill>
                  <a:srgbClr val="EDEDED"/>
                </a:solidFill>
                <a:latin typeface="Calibri" panose="020F0502020204030204" pitchFamily="34" charset="0"/>
                <a:ea typeface="Calibri" panose="020F0502020204030204" pitchFamily="34" charset="0"/>
                <a:cs typeface="Calibri" panose="020F0502020204030204" pitchFamily="34" charset="0"/>
              </a:rPr>
              <a:t>podem </a:t>
            </a:r>
            <a:r>
              <a:rPr lang="pt" sz="25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viajar por dias antes de chegarem </a:t>
            </a:r>
            <a:r>
              <a:rPr lang="pt" sz="2500" b="0" i="0" u="none" strike="noStrike" dirty="0" smtClean="0">
                <a:solidFill>
                  <a:srgbClr val="EDEDED"/>
                </a:solidFill>
                <a:latin typeface="Calibri" panose="020F0502020204030204" pitchFamily="34" charset="0"/>
                <a:ea typeface="Calibri" panose="020F0502020204030204" pitchFamily="34" charset="0"/>
                <a:cs typeface="Calibri" panose="020F0502020204030204" pitchFamily="34" charset="0"/>
              </a:rPr>
              <a:t>ao destino final, </a:t>
            </a:r>
            <a:r>
              <a:rPr lang="pt" sz="25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que </a:t>
            </a:r>
            <a:r>
              <a:rPr lang="pt" sz="2500" b="0" i="0" u="none" strike="noStrike" dirty="0" smtClean="0">
                <a:solidFill>
                  <a:srgbClr val="EDEDED"/>
                </a:solidFill>
                <a:latin typeface="Calibri" panose="020F0502020204030204" pitchFamily="34" charset="0"/>
                <a:ea typeface="Calibri" panose="020F0502020204030204" pitchFamily="34" charset="0"/>
                <a:cs typeface="Calibri" panose="020F0502020204030204" pitchFamily="34" charset="0"/>
              </a:rPr>
              <a:t>pode ser um restaurante, um mercado </a:t>
            </a:r>
            <a:r>
              <a:rPr lang="pt" sz="25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ou </a:t>
            </a:r>
            <a:r>
              <a:rPr lang="pt" sz="2500" b="0" i="0" u="none" strike="noStrike" dirty="0" smtClean="0">
                <a:solidFill>
                  <a:srgbClr val="EDEDED"/>
                </a:solidFill>
                <a:latin typeface="Calibri" panose="020F0502020204030204" pitchFamily="34" charset="0"/>
                <a:ea typeface="Calibri" panose="020F0502020204030204" pitchFamily="34" charset="0"/>
                <a:cs typeface="Calibri" panose="020F0502020204030204" pitchFamily="34" charset="0"/>
              </a:rPr>
              <a:t>um local onde as escamas serão removidas.</a:t>
            </a:r>
            <a:endParaRPr lang="pt" sz="25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endParaRPr>
          </a:p>
          <a:p>
            <a:endParaRPr lang="en-HK" sz="2500" dirty="0">
              <a:solidFill>
                <a:schemeClr val="bg2">
                  <a:lumMod val="20000"/>
                  <a:lumOff val="80000"/>
                </a:schemeClr>
              </a:solidFill>
              <a:latin typeface="Calibri" panose="020F0502020204030204" pitchFamily="34" charset="0"/>
              <a:ea typeface="Calibri" panose="020F0502020204030204" pitchFamily="34" charset="0"/>
              <a:cs typeface="Calibri" panose="020F0502020204030204" pitchFamily="34" charset="0"/>
            </a:endParaRPr>
          </a:p>
          <a:p>
            <a:pPr rtl="0"/>
            <a:r>
              <a:rPr lang="pt" sz="2800" b="1" i="0" u="sng" strike="noStrike" dirty="0">
                <a:solidFill>
                  <a:srgbClr val="FFC000"/>
                </a:solidFill>
                <a:latin typeface="Calibri" panose="020F0502020204030204" pitchFamily="34" charset="0"/>
                <a:ea typeface="Calibri" panose="020F0502020204030204" pitchFamily="34" charset="0"/>
                <a:cs typeface="Calibri" panose="020F0502020204030204" pitchFamily="34" charset="0"/>
              </a:rPr>
              <a:t>Preocupações com patógenos</a:t>
            </a:r>
            <a:endParaRPr lang="en-US" sz="2800" b="1" u="sng" dirty="0">
              <a:solidFill>
                <a:srgbClr val="FFC000"/>
              </a:solidFill>
              <a:latin typeface="Calibri" panose="020F0502020204030204" pitchFamily="34" charset="0"/>
              <a:ea typeface="Calibri" panose="020F0502020204030204" pitchFamily="34" charset="0"/>
              <a:cs typeface="Calibri" panose="020F0502020204030204" pitchFamily="34" charset="0"/>
            </a:endParaRPr>
          </a:p>
          <a:p>
            <a:endParaRPr lang="en-US" sz="2500" dirty="0">
              <a:solidFill>
                <a:schemeClr val="bg2">
                  <a:lumMod val="20000"/>
                  <a:lumOff val="80000"/>
                </a:schemeClr>
              </a:solidFill>
              <a:latin typeface="Calibri" panose="020F0502020204030204" pitchFamily="34" charset="0"/>
              <a:ea typeface="Calibri" panose="020F0502020204030204" pitchFamily="34" charset="0"/>
              <a:cs typeface="Calibri" panose="020F0502020204030204" pitchFamily="34" charset="0"/>
            </a:endParaRPr>
          </a:p>
          <a:p>
            <a:pPr rtl="0"/>
            <a:r>
              <a:rPr lang="pt" sz="25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Descobriu-se que os pangolins são portadores de um coronavírus intimamente relacionado ao SARS-CoV-2, o vírus que causa a </a:t>
            </a:r>
            <a:r>
              <a:rPr lang="pt" sz="2500" b="0" i="0" u="none" strike="noStrike" dirty="0" smtClean="0">
                <a:solidFill>
                  <a:srgbClr val="EDEDED"/>
                </a:solidFill>
                <a:latin typeface="Calibri" panose="020F0502020204030204" pitchFamily="34" charset="0"/>
                <a:ea typeface="Calibri" panose="020F0502020204030204" pitchFamily="34" charset="0"/>
                <a:cs typeface="Calibri" panose="020F0502020204030204" pitchFamily="34" charset="0"/>
              </a:rPr>
              <a:t>Covid-19 em humanos. </a:t>
            </a:r>
            <a:endParaRPr lang="pt" sz="25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3E2CD48-8C48-CB5B-948C-E0846CCE3B73}"/>
              </a:ext>
            </a:extLst>
          </p:cNvPr>
          <p:cNvSpPr txBox="1"/>
          <p:nvPr/>
        </p:nvSpPr>
        <p:spPr>
          <a:xfrm>
            <a:off x="3243262" y="510314"/>
            <a:ext cx="13544548" cy="923330"/>
          </a:xfrm>
          <a:prstGeom prst="rect">
            <a:avLst/>
          </a:prstGeom>
          <a:noFill/>
        </p:spPr>
        <p:txBody>
          <a:bodyPr wrap="square" rtlCol="0">
            <a:noAutofit/>
          </a:bodyPr>
          <a:lstStyle/>
          <a:p>
            <a:pPr rtl="0"/>
            <a:r>
              <a:rPr lang="pt" sz="5400" b="1" i="0" u="none" strike="noStrike">
                <a:solidFill>
                  <a:srgbClr val="000000"/>
                </a:solidFill>
                <a:latin typeface="Calibri" panose="020F0502020204030204" pitchFamily="34" charset="0"/>
                <a:ea typeface="Calibri" panose="020F0502020204030204" pitchFamily="34" charset="0"/>
                <a:cs typeface="Calibri" panose="020F0502020204030204" pitchFamily="34" charset="0"/>
              </a:rPr>
              <a:t>PANGOLIM-MALAIO - Principais impactos</a:t>
            </a:r>
            <a:endParaRPr lang="en-US" sz="5400" b="1">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19462" y="3486150"/>
            <a:ext cx="5226902" cy="4697615"/>
          </a:xfrm>
          <a:prstGeom prst="rect">
            <a:avLst/>
          </a:prstGeom>
        </p:spPr>
      </p:pic>
    </p:spTree>
    <p:extLst>
      <p:ext uri="{BB962C8B-B14F-4D97-AF65-F5344CB8AC3E}">
        <p14:creationId xmlns:p14="http://schemas.microsoft.com/office/powerpoint/2010/main" val="55147784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6364" y="2100828"/>
            <a:ext cx="11637818" cy="7171194"/>
          </a:xfrm>
          <a:prstGeom prst="rect">
            <a:avLst/>
          </a:prstGeom>
        </p:spPr>
        <p:txBody>
          <a:bodyPr wrap="square">
            <a:noAutofit/>
          </a:bodyPr>
          <a:lstStyle/>
          <a:p>
            <a:pPr rtl="0"/>
            <a:r>
              <a:rPr lang="pt" sz="2200" b="1" i="0" u="sng" strike="noStrike" dirty="0">
                <a:solidFill>
                  <a:srgbClr val="FFC000"/>
                </a:solidFill>
                <a:latin typeface="Calibri" panose="020F0502020204030204" pitchFamily="34" charset="0"/>
                <a:ea typeface="Calibri" panose="020F0502020204030204" pitchFamily="34" charset="0"/>
                <a:cs typeface="Calibri" panose="020F0502020204030204" pitchFamily="34" charset="0"/>
              </a:rPr>
              <a:t>Hong Kong </a:t>
            </a:r>
            <a:r>
              <a:rPr lang="pt" sz="2200" b="1" i="0" u="sng" strike="noStrike" dirty="0" smtClean="0">
                <a:solidFill>
                  <a:srgbClr val="FFC000"/>
                </a:solidFill>
                <a:latin typeface="Calibri" panose="020F0502020204030204" pitchFamily="34" charset="0"/>
                <a:ea typeface="Calibri" panose="020F0502020204030204" pitchFamily="34" charset="0"/>
                <a:cs typeface="Calibri" panose="020F0502020204030204" pitchFamily="34" charset="0"/>
              </a:rPr>
              <a:t>vs. </a:t>
            </a:r>
            <a:r>
              <a:rPr lang="pt" sz="2200" b="1" i="0" u="sng" strike="noStrike" dirty="0">
                <a:solidFill>
                  <a:srgbClr val="FFC000"/>
                </a:solidFill>
                <a:latin typeface="Calibri" panose="020F0502020204030204" pitchFamily="34" charset="0"/>
                <a:ea typeface="Calibri" panose="020F0502020204030204" pitchFamily="34" charset="0"/>
                <a:cs typeface="Calibri" panose="020F0502020204030204" pitchFamily="34" charset="0"/>
              </a:rPr>
              <a:t>Huang Zengxuan DCCC240/2019, Tribunal Distrital de Hong Kong.</a:t>
            </a:r>
            <a:r>
              <a:rPr lang="pt" sz="2200" b="0" i="0" u="none" strike="noStrike" dirty="0">
                <a:solidFill>
                  <a:srgbClr val="FFC000"/>
                </a:solidFill>
                <a:latin typeface="Calibri" panose="020F0502020204030204" pitchFamily="34" charset="0"/>
                <a:ea typeface="Calibri" panose="020F0502020204030204" pitchFamily="34" charset="0"/>
                <a:cs typeface="Calibri" panose="020F0502020204030204" pitchFamily="34" charset="0"/>
              </a:rPr>
              <a:t> </a:t>
            </a:r>
            <a:r>
              <a:rPr lang="pt" sz="22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Em 2018, agentes aduaneiros </a:t>
            </a:r>
            <a:r>
              <a:rPr lang="pt" sz="2200" b="1" i="0" u="sng" strike="noStrike" dirty="0">
                <a:solidFill>
                  <a:srgbClr val="FFC000"/>
                </a:solidFill>
                <a:latin typeface="Calibri" panose="020F0502020204030204" pitchFamily="34" charset="0"/>
                <a:ea typeface="Calibri" panose="020F0502020204030204" pitchFamily="34" charset="0"/>
                <a:cs typeface="Calibri" panose="020F0502020204030204" pitchFamily="34" charset="0"/>
              </a:rPr>
              <a:t>interceptaram oito caixas contendo 65 kg de escamas de </a:t>
            </a:r>
            <a:r>
              <a:rPr lang="pt" sz="2200" b="1" i="0" u="sng" strike="noStrike" dirty="0" smtClean="0">
                <a:solidFill>
                  <a:srgbClr val="FFC000"/>
                </a:solidFill>
                <a:latin typeface="Calibri" panose="020F0502020204030204" pitchFamily="34" charset="0"/>
                <a:ea typeface="Calibri" panose="020F0502020204030204" pitchFamily="34" charset="0"/>
                <a:cs typeface="Calibri" panose="020F0502020204030204" pitchFamily="34" charset="0"/>
              </a:rPr>
              <a:t>pangolim</a:t>
            </a:r>
            <a:r>
              <a:rPr lang="pt" sz="2200" b="0" i="0" u="none" strike="noStrike" dirty="0" smtClean="0">
                <a:solidFill>
                  <a:srgbClr val="EDEDED"/>
                </a:solidFill>
                <a:latin typeface="Calibri" panose="020F0502020204030204" pitchFamily="34" charset="0"/>
                <a:ea typeface="Calibri" panose="020F0502020204030204" pitchFamily="34" charset="0"/>
                <a:cs typeface="Calibri" panose="020F0502020204030204" pitchFamily="34" charset="0"/>
              </a:rPr>
              <a:t>, </a:t>
            </a:r>
            <a:r>
              <a:rPr lang="pt" sz="22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que foram entregues ao endereço final sob vigilância. O réu foi condenado por formação de quadrilha por importar mercadorias não declaradas e condenado a 48 meses de prisão, pena que foi reduzida para 32 meses após ele se declarar </a:t>
            </a:r>
            <a:r>
              <a:rPr lang="pt" sz="2200" b="0" i="0" u="none" strike="noStrike" dirty="0" smtClean="0">
                <a:solidFill>
                  <a:srgbClr val="EDEDED"/>
                </a:solidFill>
                <a:latin typeface="Calibri" panose="020F0502020204030204" pitchFamily="34" charset="0"/>
                <a:ea typeface="Calibri" panose="020F0502020204030204" pitchFamily="34" charset="0"/>
                <a:cs typeface="Calibri" panose="020F0502020204030204" pitchFamily="34" charset="0"/>
              </a:rPr>
              <a:t>culpado.</a:t>
            </a:r>
            <a:endParaRPr lang="pt" sz="22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endParaRPr>
          </a:p>
          <a:p>
            <a:endParaRPr lang="en-US" sz="2200" dirty="0">
              <a:solidFill>
                <a:schemeClr val="bg2">
                  <a:lumMod val="20000"/>
                  <a:lumOff val="80000"/>
                </a:schemeClr>
              </a:solidFill>
              <a:latin typeface="Calibri" panose="020F0502020204030204" pitchFamily="34" charset="0"/>
              <a:ea typeface="Calibri" panose="020F0502020204030204" pitchFamily="34" charset="0"/>
              <a:cs typeface="Calibri" panose="020F0502020204030204" pitchFamily="34" charset="0"/>
            </a:endParaRPr>
          </a:p>
          <a:p>
            <a:pPr rtl="0"/>
            <a:r>
              <a:rPr lang="pt" sz="22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O tribunal de Longling</a:t>
            </a:r>
            <a:r>
              <a:rPr lang="pt" sz="2200" b="0" i="0" u="none" strike="noStrike" dirty="0" smtClean="0">
                <a:solidFill>
                  <a:srgbClr val="EDEDED"/>
                </a:solidFill>
                <a:latin typeface="Calibri" panose="020F0502020204030204" pitchFamily="34" charset="0"/>
                <a:ea typeface="Calibri" panose="020F0502020204030204" pitchFamily="34" charset="0"/>
                <a:cs typeface="Calibri" panose="020F0502020204030204" pitchFamily="34" charset="0"/>
              </a:rPr>
              <a:t>, província </a:t>
            </a:r>
            <a:r>
              <a:rPr lang="pt" sz="22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de Yunnan, condenou Ning Deliu a um mês de prisão e uma multa de 3.000 yuans. O carro de Ning foi parado </a:t>
            </a:r>
            <a:r>
              <a:rPr lang="pt" sz="2200" b="0" i="0" u="none" strike="noStrike" dirty="0" smtClean="0">
                <a:solidFill>
                  <a:srgbClr val="EDEDED"/>
                </a:solidFill>
                <a:latin typeface="Calibri" panose="020F0502020204030204" pitchFamily="34" charset="0"/>
                <a:ea typeface="Calibri" panose="020F0502020204030204" pitchFamily="34" charset="0"/>
                <a:cs typeface="Calibri" panose="020F0502020204030204" pitchFamily="34" charset="0"/>
              </a:rPr>
              <a:t>pela polícia de Longling </a:t>
            </a:r>
            <a:r>
              <a:rPr lang="pt" sz="22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e </a:t>
            </a:r>
            <a:r>
              <a:rPr lang="pt" sz="2200" b="1" i="0" u="sng" strike="noStrike" dirty="0">
                <a:solidFill>
                  <a:srgbClr val="FFC000"/>
                </a:solidFill>
                <a:latin typeface="Calibri" panose="020F0502020204030204" pitchFamily="34" charset="0"/>
                <a:ea typeface="Calibri" panose="020F0502020204030204" pitchFamily="34" charset="0"/>
                <a:cs typeface="Calibri" panose="020F0502020204030204" pitchFamily="34" charset="0"/>
              </a:rPr>
              <a:t>uma bolsa contendo 134 gramas de escamas de pangolim-malaio foi encontrada.</a:t>
            </a:r>
            <a:r>
              <a:rPr lang="pt" sz="22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 O valor das escamas foi estimado em  23.782 yuans. Número do processo: (2021)云0523刑初15号</a:t>
            </a:r>
            <a:endParaRPr lang="ja-JP" altLang="en-US" sz="2200" dirty="0">
              <a:solidFill>
                <a:schemeClr val="bg2">
                  <a:lumMod val="20000"/>
                  <a:lumOff val="80000"/>
                </a:schemeClr>
              </a:solidFill>
              <a:latin typeface="Calibri" panose="020F0502020204030204" pitchFamily="34" charset="0"/>
              <a:cs typeface="Calibri" panose="020F0502020204030204" pitchFamily="34" charset="0"/>
            </a:endParaRPr>
          </a:p>
          <a:p>
            <a:pPr rtl="0"/>
            <a:r>
              <a:rPr lang="pt" sz="22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
            </a:r>
            <a:br>
              <a:rPr lang="pt" sz="22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br>
            <a:r>
              <a:rPr lang="pt" sz="22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O tribunal da cidade de Guangxing, </a:t>
            </a:r>
            <a:r>
              <a:rPr lang="pt" sz="2200" b="0" i="0" u="none" strike="noStrike" dirty="0" smtClean="0">
                <a:solidFill>
                  <a:srgbClr val="EDEDED"/>
                </a:solidFill>
                <a:latin typeface="Calibri" panose="020F0502020204030204" pitchFamily="34" charset="0"/>
                <a:ea typeface="Calibri" panose="020F0502020204030204" pitchFamily="34" charset="0"/>
                <a:cs typeface="Calibri" panose="020F0502020204030204" pitchFamily="34" charset="0"/>
              </a:rPr>
              <a:t>região de </a:t>
            </a:r>
            <a:r>
              <a:rPr lang="pt" sz="22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Guangxi, condenou o vietnamita Pham Van Vu a 3 anos e uma multa de 30.000 yuans por contrabando. Pham foi preso após </a:t>
            </a:r>
            <a:r>
              <a:rPr lang="pt" sz="2200" b="1" i="0" u="sng" strike="noStrike" dirty="0">
                <a:solidFill>
                  <a:srgbClr val="FFC000"/>
                </a:solidFill>
                <a:latin typeface="Calibri" panose="020F0502020204030204" pitchFamily="34" charset="0"/>
                <a:ea typeface="Calibri" panose="020F0502020204030204" pitchFamily="34" charset="0"/>
                <a:cs typeface="Calibri" panose="020F0502020204030204" pitchFamily="34" charset="0"/>
              </a:rPr>
              <a:t>cruzar a fronteira entre Vietnã e China carregando 30,15 kg de escamas de pangolim-malaio</a:t>
            </a:r>
            <a:r>
              <a:rPr lang="pt" sz="22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 O valor das escamas foi estimado em 562.800 yuans. Pham atuava a mando de dois cúmplices chineses. Número do processo:（2021）桂0681刑初4号</a:t>
            </a:r>
          </a:p>
          <a:p>
            <a:pPr rtl="0"/>
            <a:r>
              <a:rPr lang="pt" sz="22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
            </a:r>
            <a:br>
              <a:rPr lang="pt" sz="22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br>
            <a:r>
              <a:rPr lang="pt" sz="22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O Tribunal Distrital de Cuiping</a:t>
            </a:r>
            <a:r>
              <a:rPr lang="pt" sz="2200" b="0" i="0" u="none" strike="noStrike" dirty="0" smtClean="0">
                <a:solidFill>
                  <a:srgbClr val="EDEDED"/>
                </a:solidFill>
                <a:latin typeface="Calibri" panose="020F0502020204030204" pitchFamily="34" charset="0"/>
                <a:ea typeface="Calibri" panose="020F0502020204030204" pitchFamily="34" charset="0"/>
                <a:cs typeface="Calibri" panose="020F0502020204030204" pitchFamily="34" charset="0"/>
              </a:rPr>
              <a:t>, cidade </a:t>
            </a:r>
            <a:r>
              <a:rPr lang="pt" sz="22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de Yibin, província de Sichuan, condenou Xiong Yiping a 6 meses de prisão, com suspensão de um ano, e uma multa de 2.000 yuans. Xiong </a:t>
            </a:r>
            <a:r>
              <a:rPr lang="pt" sz="2200" b="1" i="0" u="sng" strike="noStrike" dirty="0">
                <a:solidFill>
                  <a:srgbClr val="FFC000"/>
                </a:solidFill>
                <a:latin typeface="Calibri" panose="020F0502020204030204" pitchFamily="34" charset="0"/>
                <a:ea typeface="Calibri" panose="020F0502020204030204" pitchFamily="34" charset="0"/>
                <a:cs typeface="Calibri" panose="020F0502020204030204" pitchFamily="34" charset="0"/>
              </a:rPr>
              <a:t>comercializava escamas de pangolim processadas em sua </a:t>
            </a:r>
            <a:r>
              <a:rPr lang="pt" sz="2200" b="1" i="0" u="sng" strike="noStrike" dirty="0" smtClean="0">
                <a:solidFill>
                  <a:srgbClr val="FFC000"/>
                </a:solidFill>
                <a:latin typeface="Calibri" panose="020F0502020204030204" pitchFamily="34" charset="0"/>
                <a:ea typeface="Calibri" panose="020F0502020204030204" pitchFamily="34" charset="0"/>
                <a:cs typeface="Calibri" panose="020F0502020204030204" pitchFamily="34" charset="0"/>
              </a:rPr>
              <a:t>farmácia</a:t>
            </a:r>
            <a:r>
              <a:rPr lang="pt" sz="2200" b="0" i="0" u="none" strike="noStrike" dirty="0" smtClean="0">
                <a:solidFill>
                  <a:srgbClr val="EDEDED"/>
                </a:solidFill>
                <a:latin typeface="Calibri" panose="020F0502020204030204" pitchFamily="34" charset="0"/>
                <a:ea typeface="Calibri" panose="020F0502020204030204" pitchFamily="34" charset="0"/>
                <a:cs typeface="Calibri" panose="020F0502020204030204" pitchFamily="34" charset="0"/>
              </a:rPr>
              <a:t>. Ela pagava 7 </a:t>
            </a:r>
            <a:r>
              <a:rPr lang="pt" sz="22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yuans por grama de escama e </a:t>
            </a:r>
            <a:r>
              <a:rPr lang="pt" sz="2200" b="0" i="0" u="none" strike="noStrike" dirty="0" smtClean="0">
                <a:solidFill>
                  <a:srgbClr val="EDEDED"/>
                </a:solidFill>
                <a:latin typeface="Calibri" panose="020F0502020204030204" pitchFamily="34" charset="0"/>
                <a:ea typeface="Calibri" panose="020F0502020204030204" pitchFamily="34" charset="0"/>
                <a:cs typeface="Calibri" panose="020F0502020204030204" pitchFamily="34" charset="0"/>
              </a:rPr>
              <a:t>revendia </a:t>
            </a:r>
            <a:r>
              <a:rPr lang="pt" sz="22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por 10 a 14 yuans o grama. Ela vendeu 38 gramas antes de ser presa. Número do processo:（2021）川1502刑初109号</a:t>
            </a:r>
            <a:endParaRPr lang="ja-JP" altLang="en-US" sz="2200" dirty="0">
              <a:solidFill>
                <a:schemeClr val="bg2">
                  <a:lumMod val="20000"/>
                  <a:lumOff val="80000"/>
                </a:schemeClr>
              </a:solidFill>
              <a:latin typeface="Calibri" panose="020F0502020204030204" pitchFamily="34" charset="0"/>
              <a:cs typeface="Calibri" panose="020F0502020204030204" pitchFamily="34" charset="0"/>
            </a:endParaRPr>
          </a:p>
        </p:txBody>
      </p:sp>
      <p:pic>
        <p:nvPicPr>
          <p:cNvPr id="1026" name="Picture 2" descr="Pangolin scales | Two held with Pangolin scales worth Rs 5 lakh - Telegraph  India">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80B6D6E8-1F19-5575-721C-AEF9FA747FD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215813" y="2371725"/>
            <a:ext cx="4989195" cy="27717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cond 12-tonne haul of pangolin scales seized in less than a week | The  Straits Times">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26B117D9-D2E0-2A20-D7B9-34D0FD200AA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2152132" y="5686425"/>
            <a:ext cx="5052876" cy="336858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FD607F4D-032F-81B5-13FE-9983BA316902}"/>
              </a:ext>
            </a:extLst>
          </p:cNvPr>
          <p:cNvSpPr>
            <a:spLocks noGrp="1"/>
          </p:cNvSpPr>
          <p:nvPr>
            <p:ph type="title"/>
          </p:nvPr>
        </p:nvSpPr>
        <p:spPr>
          <a:xfrm>
            <a:off x="1257300" y="575634"/>
            <a:ext cx="15773400" cy="1016419"/>
          </a:xfrm>
        </p:spPr>
        <p:txBody>
          <a:bodyPr>
            <a:noAutofit/>
          </a:bodyPr>
          <a:lstStyle/>
          <a:p>
            <a:pPr rtl="0"/>
            <a:r>
              <a:rPr lang="pt" sz="6000" b="1" i="0" u="none" strike="noStrike">
                <a:solidFill>
                  <a:srgbClr val="000000"/>
                </a:solidFill>
                <a:latin typeface="Calibri" panose="020F0502020204030204" pitchFamily="34" charset="0"/>
                <a:ea typeface="Calibri" panose="020F0502020204030204" pitchFamily="34" charset="0"/>
                <a:cs typeface="Calibri" panose="020F0502020204030204" pitchFamily="34" charset="0"/>
              </a:rPr>
              <a:t>Casos recentes envolvendo pangolins</a:t>
            </a:r>
            <a:r>
              <a:rPr lang="pt" sz="3600" b="1" i="0" u="none" strike="noStrike">
                <a:solidFill>
                  <a:srgbClr val="000000"/>
                </a:solidFill>
                <a:latin typeface="Calibri" panose="020F0502020204030204" pitchFamily="34" charset="0"/>
                <a:ea typeface="Calibri" panose="020F0502020204030204" pitchFamily="34" charset="0"/>
                <a:cs typeface="Calibri" panose="020F0502020204030204" pitchFamily="34" charset="0"/>
              </a:rPr>
              <a:t/>
            </a:r>
            <a:br>
              <a:rPr lang="pt" sz="3600" b="1" i="0" u="none" strike="noStrike">
                <a:solidFill>
                  <a:srgbClr val="000000"/>
                </a:solidFill>
                <a:latin typeface="Calibri" panose="020F0502020204030204" pitchFamily="34" charset="0"/>
                <a:ea typeface="Calibri" panose="020F0502020204030204" pitchFamily="34" charset="0"/>
                <a:cs typeface="Calibri" panose="020F0502020204030204" pitchFamily="34" charset="0"/>
              </a:rPr>
            </a:br>
            <a:r>
              <a:rPr lang="pt" sz="2400" b="1" i="0" u="none" strike="noStrike">
                <a:solidFill>
                  <a:srgbClr val="EDEDED"/>
                </a:solidFill>
                <a:latin typeface="Calibri" panose="020F0502020204030204" pitchFamily="34" charset="0"/>
                <a:ea typeface="Calibri" panose="020F0502020204030204" pitchFamily="34" charset="0"/>
                <a:cs typeface="Calibri" panose="020F0502020204030204" pitchFamily="34" charset="0"/>
              </a:rPr>
              <a:t/>
            </a:r>
            <a:br>
              <a:rPr lang="pt" sz="2400" b="1" i="0" u="none" strike="noStrike">
                <a:solidFill>
                  <a:srgbClr val="EDEDED"/>
                </a:solidFill>
                <a:latin typeface="Calibri" panose="020F0502020204030204" pitchFamily="34" charset="0"/>
                <a:ea typeface="Calibri" panose="020F0502020204030204" pitchFamily="34" charset="0"/>
                <a:cs typeface="Calibri" panose="020F0502020204030204" pitchFamily="34" charset="0"/>
              </a:rPr>
            </a:br>
            <a:endParaRPr lang="en-IN" sz="60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183223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85924" y="2084745"/>
            <a:ext cx="15211893" cy="7201972"/>
          </a:xfrm>
          <a:prstGeom prst="rect">
            <a:avLst/>
          </a:prstGeom>
        </p:spPr>
        <p:txBody>
          <a:bodyPr wrap="square">
            <a:noAutofit/>
          </a:bodyPr>
          <a:lstStyle/>
          <a:p>
            <a:pPr rtl="0"/>
            <a:r>
              <a:rPr lang="pt" sz="2200" b="0" i="0" u="none" strike="noStrike">
                <a:solidFill>
                  <a:srgbClr val="D9D9D9"/>
                </a:solidFill>
                <a:latin typeface="Calibri" panose="020F0502020204030204" pitchFamily="34" charset="0"/>
                <a:ea typeface="Calibri" panose="020F0502020204030204" pitchFamily="34" charset="0"/>
                <a:cs typeface="Calibri" panose="020F0502020204030204" pitchFamily="34" charset="0"/>
              </a:rPr>
              <a:t>Dr. Gary Ades, Chefe de Fauna, Kadoorie Farm and Botanic Gardens, Hong Kong.</a:t>
            </a:r>
            <a:endParaRPr lang="en-US" sz="2200">
              <a:solidFill>
                <a:schemeClr val="bg1">
                  <a:lumMod val="20000"/>
                  <a:lumOff val="80000"/>
                </a:schemeClr>
              </a:solidFill>
              <a:latin typeface="Calibri" panose="020F0502020204030204" pitchFamily="34" charset="0"/>
              <a:ea typeface="Calibri" panose="020F0502020204030204" pitchFamily="34" charset="0"/>
              <a:cs typeface="Calibri" panose="020F0502020204030204" pitchFamily="34" charset="0"/>
            </a:endParaRPr>
          </a:p>
          <a:p>
            <a:endParaRPr lang="en-US" sz="2200">
              <a:solidFill>
                <a:schemeClr val="bg1">
                  <a:lumMod val="20000"/>
                  <a:lumOff val="80000"/>
                </a:schemeClr>
              </a:solidFill>
              <a:latin typeface="Calibri" panose="020F0502020204030204" pitchFamily="34" charset="0"/>
              <a:ea typeface="Calibri" panose="020F0502020204030204" pitchFamily="34" charset="0"/>
              <a:cs typeface="Calibri" panose="020F0502020204030204" pitchFamily="34" charset="0"/>
            </a:endParaRPr>
          </a:p>
          <a:p>
            <a:pPr rtl="0"/>
            <a:r>
              <a:rPr lang="pt" sz="2200" b="0" i="0" u="none" strike="noStrike">
                <a:solidFill>
                  <a:srgbClr val="D9D9D9"/>
                </a:solidFill>
                <a:latin typeface="Calibri" panose="020F0502020204030204" pitchFamily="34" charset="0"/>
                <a:ea typeface="Calibri" panose="020F0502020204030204" pitchFamily="34" charset="0"/>
                <a:cs typeface="Calibri" panose="020F0502020204030204" pitchFamily="34" charset="0"/>
              </a:rPr>
              <a:t>Challender D, Nguyen Van T, Shepherd C, Krishnasamy K, Wang A, Lee B, Panjang E, Fletcher L, Heng S, Seah Han Ming J, Olsson A, Nguyen The Truong A, Nguyen Van Q, Chung Y. 2014. </a:t>
            </a:r>
            <a:r>
              <a:rPr lang="pt" sz="2200" b="0" i="1" u="none" strike="noStrike">
                <a:solidFill>
                  <a:srgbClr val="D9D9D9"/>
                </a:solidFill>
                <a:latin typeface="Calibri" panose="020F0502020204030204" pitchFamily="34" charset="0"/>
                <a:ea typeface="Calibri" panose="020F0502020204030204" pitchFamily="34" charset="0"/>
                <a:cs typeface="Calibri" panose="020F0502020204030204" pitchFamily="34" charset="0"/>
              </a:rPr>
              <a:t>Manis javanica</a:t>
            </a:r>
            <a:r>
              <a:rPr lang="pt" sz="2200" b="0" i="0" u="none" strike="noStrike">
                <a:solidFill>
                  <a:srgbClr val="D9D9D9"/>
                </a:solidFill>
                <a:latin typeface="Calibri" panose="020F0502020204030204" pitchFamily="34" charset="0"/>
                <a:ea typeface="Calibri" panose="020F0502020204030204" pitchFamily="34" charset="0"/>
                <a:cs typeface="Calibri" panose="020F0502020204030204" pitchFamily="34" charset="0"/>
              </a:rPr>
              <a:t> . Lista Vermelha de Espécies Ameaçadas da IUCN 2014: e.T12763A45222303. </a:t>
            </a:r>
            <a:r>
              <a:rPr lang="pt" sz="2200" b="0" i="0" u="sng" strike="noStrike">
                <a:solidFill>
                  <a:srgbClr val="D9D9D9"/>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hyp="http://schemas.microsoft.com/office/drawing/2018/hyperlinkcolor" val="tx"/>
                    </a:ext>
                  </a:extLst>
                </a:hlinkClick>
              </a:rPr>
              <a:t>http://dx.doi.org/10.2305/IUCN.UK.2014-2.RLTS.T12763A45222303.en</a:t>
            </a:r>
            <a:r>
              <a:rPr lang="pt" sz="2200" b="0" i="0" u="none" strike="noStrike">
                <a:solidFill>
                  <a:srgbClr val="D9D9D9"/>
                </a:solidFill>
                <a:latin typeface="Calibri" panose="020F0502020204030204" pitchFamily="34" charset="0"/>
                <a:ea typeface="Calibri" panose="020F0502020204030204" pitchFamily="34" charset="0"/>
                <a:cs typeface="Calibri" panose="020F0502020204030204" pitchFamily="34" charset="0"/>
              </a:rPr>
              <a:t>.</a:t>
            </a:r>
          </a:p>
          <a:p>
            <a:pPr rtl="0"/>
            <a:r>
              <a:rPr lang="pt" sz="2200" b="0" i="0" u="none" strike="noStrike">
                <a:solidFill>
                  <a:srgbClr val="D9D9D9"/>
                </a:solidFill>
                <a:latin typeface="Calibri" panose="020F0502020204030204" pitchFamily="34" charset="0"/>
                <a:ea typeface="Calibri" panose="020F0502020204030204" pitchFamily="34" charset="0"/>
                <a:cs typeface="Calibri" panose="020F0502020204030204" pitchFamily="34" charset="0"/>
              </a:rPr>
              <a:t/>
            </a:r>
            <a:br>
              <a:rPr lang="pt" sz="2200" b="0" i="0" u="none" strike="noStrike">
                <a:solidFill>
                  <a:srgbClr val="D9D9D9"/>
                </a:solidFill>
                <a:latin typeface="Calibri" panose="020F0502020204030204" pitchFamily="34" charset="0"/>
                <a:ea typeface="Calibri" panose="020F0502020204030204" pitchFamily="34" charset="0"/>
                <a:cs typeface="Calibri" panose="020F0502020204030204" pitchFamily="34" charset="0"/>
              </a:rPr>
            </a:br>
            <a:r>
              <a:rPr lang="pt" sz="2200" b="0" i="0" u="none" strike="noStrike">
                <a:solidFill>
                  <a:srgbClr val="D9D9D9"/>
                </a:solidFill>
                <a:latin typeface="Calibri" panose="020F0502020204030204" pitchFamily="34" charset="0"/>
                <a:ea typeface="Calibri" panose="020F0502020204030204" pitchFamily="34" charset="0"/>
                <a:cs typeface="Calibri" panose="020F0502020204030204" pitchFamily="34" charset="0"/>
              </a:rPr>
              <a:t>Challender, D.W.S., Harrop, S.R., MacMillan, D.C., 2015. Compreendendo os mercados para conservar espécies CITES ameaçadas pelo comércio. Biol. Cons. 187, 249–259.</a:t>
            </a:r>
          </a:p>
          <a:p>
            <a:pPr rtl="0"/>
            <a:r>
              <a:rPr lang="pt" sz="2200" b="0" i="0" u="none" strike="noStrike">
                <a:solidFill>
                  <a:srgbClr val="D9D9D9"/>
                </a:solidFill>
                <a:latin typeface="Calibri" panose="020F0502020204030204" pitchFamily="34" charset="0"/>
                <a:ea typeface="Calibri" panose="020F0502020204030204" pitchFamily="34" charset="0"/>
                <a:cs typeface="Calibri" panose="020F0502020204030204" pitchFamily="34" charset="0"/>
              </a:rPr>
              <a:t/>
            </a:r>
            <a:br>
              <a:rPr lang="pt" sz="2200" b="0" i="0" u="none" strike="noStrike">
                <a:solidFill>
                  <a:srgbClr val="D9D9D9"/>
                </a:solidFill>
                <a:latin typeface="Calibri" panose="020F0502020204030204" pitchFamily="34" charset="0"/>
                <a:ea typeface="Calibri" panose="020F0502020204030204" pitchFamily="34" charset="0"/>
                <a:cs typeface="Calibri" panose="020F0502020204030204" pitchFamily="34" charset="0"/>
              </a:rPr>
            </a:br>
            <a:r>
              <a:rPr lang="pt" sz="2200" b="0" i="0" u="none" strike="noStrike">
                <a:solidFill>
                  <a:srgbClr val="D9D9D9"/>
                </a:solidFill>
                <a:latin typeface="Calibri" panose="020F0502020204030204" pitchFamily="34" charset="0"/>
                <a:ea typeface="Calibri" panose="020F0502020204030204" pitchFamily="34" charset="0"/>
                <a:cs typeface="Calibri" panose="020F0502020204030204" pitchFamily="34" charset="0"/>
              </a:rPr>
              <a:t>Griffiths, Hannah M ; Ashton, Louise A ; Walker, Alice E ; Hasan, Fevziye ; Evans, Theodore A ; Eggleton, Paul ; Parr, Catherine L ; Sanders, Nate. 2018. As formigas são os principais agentes de remoção de recursos das florestas tropicais. The Journal of animal ecology, Vol.87 (1), p.293-300</a:t>
            </a:r>
          </a:p>
          <a:p>
            <a:pPr indent="-685800" rtl="0"/>
            <a:r>
              <a:rPr lang="pt" sz="2200" b="0" i="0" u="none" strike="noStrike">
                <a:solidFill>
                  <a:srgbClr val="D9D9D9"/>
                </a:solidFill>
                <a:latin typeface="Calibri" panose="020F0502020204030204" pitchFamily="34" charset="0"/>
                <a:ea typeface="Calibri" panose="020F0502020204030204" pitchFamily="34" charset="0"/>
                <a:cs typeface="Calibri" panose="020F0502020204030204" pitchFamily="34" charset="0"/>
              </a:rPr>
              <a:t/>
            </a:r>
            <a:br>
              <a:rPr lang="pt" sz="2200" b="0" i="0" u="none" strike="noStrike">
                <a:solidFill>
                  <a:srgbClr val="D9D9D9"/>
                </a:solidFill>
                <a:latin typeface="Calibri" panose="020F0502020204030204" pitchFamily="34" charset="0"/>
                <a:ea typeface="Calibri" panose="020F0502020204030204" pitchFamily="34" charset="0"/>
                <a:cs typeface="Calibri" panose="020F0502020204030204" pitchFamily="34" charset="0"/>
              </a:rPr>
            </a:br>
            <a:r>
              <a:rPr lang="pt" sz="2200" b="0" i="0" u="none" strike="noStrike">
                <a:solidFill>
                  <a:srgbClr val="D9D9D9"/>
                </a:solidFill>
                <a:latin typeface="Calibri" panose="020F0502020204030204" pitchFamily="34" charset="0"/>
                <a:ea typeface="Calibri" panose="020F0502020204030204" pitchFamily="34" charset="0"/>
                <a:cs typeface="Calibri" panose="020F0502020204030204" pitchFamily="34" charset="0"/>
              </a:rPr>
              <a:t/>
            </a:r>
            <a:br>
              <a:rPr lang="pt" sz="2200" b="0" i="0" u="none" strike="noStrike">
                <a:solidFill>
                  <a:srgbClr val="D9D9D9"/>
                </a:solidFill>
                <a:latin typeface="Calibri" panose="020F0502020204030204" pitchFamily="34" charset="0"/>
                <a:ea typeface="Calibri" panose="020F0502020204030204" pitchFamily="34" charset="0"/>
                <a:cs typeface="Calibri" panose="020F0502020204030204" pitchFamily="34" charset="0"/>
              </a:rPr>
            </a:br>
            <a:r>
              <a:rPr lang="pt" sz="2200" b="0" i="0" u="none" strike="noStrike">
                <a:solidFill>
                  <a:srgbClr val="D9D9D9"/>
                </a:solidFill>
                <a:latin typeface="Calibri" panose="020F0502020204030204" pitchFamily="34" charset="0"/>
                <a:ea typeface="Calibri" panose="020F0502020204030204" pitchFamily="34" charset="0"/>
                <a:cs typeface="Calibri" panose="020F0502020204030204" pitchFamily="34" charset="0"/>
              </a:rPr>
              <a:t>Yan, Dingyu ; Zeng, Xiangyan ; Jia, Miaomiao ; Guo, Xiaobing ; Deng, Siwei ; Tao, Li ; Huang, Xiaolu ; Li, Baocai ; Huang, Chang ; Que, Tengcheng ; Li, Kaixiang ; Liang, Wenhui ; Zhao, Yao ; Liang, Xingxing ; Zhong, Yating ; Platto, Sara ; Choo, Siew Who. 2021. Successful captive breeding of a Malayan pangolin population to the third filial generation. Communications biology, Vol.4 (1), p.1212-1212</a:t>
            </a:r>
          </a:p>
          <a:p>
            <a:pPr rtl="0"/>
            <a:r>
              <a:rPr lang="pt" sz="2200" b="0" i="0" u="none" strike="noStrike">
                <a:solidFill>
                  <a:srgbClr val="D9D9D9"/>
                </a:solidFill>
                <a:latin typeface="Calibri" panose="020F0502020204030204" pitchFamily="34" charset="0"/>
                <a:ea typeface="Calibri" panose="020F0502020204030204" pitchFamily="34" charset="0"/>
                <a:cs typeface="Calibri" panose="020F0502020204030204" pitchFamily="34" charset="0"/>
              </a:rPr>
              <a:t/>
            </a:r>
            <a:br>
              <a:rPr lang="pt" sz="2200" b="0" i="0" u="none" strike="noStrike">
                <a:solidFill>
                  <a:srgbClr val="D9D9D9"/>
                </a:solidFill>
                <a:latin typeface="Calibri" panose="020F0502020204030204" pitchFamily="34" charset="0"/>
                <a:ea typeface="Calibri" panose="020F0502020204030204" pitchFamily="34" charset="0"/>
                <a:cs typeface="Calibri" panose="020F0502020204030204" pitchFamily="34" charset="0"/>
              </a:rPr>
            </a:br>
            <a:r>
              <a:rPr lang="pt" sz="2200" b="0" i="0" u="none" strike="noStrike">
                <a:solidFill>
                  <a:srgbClr val="D9D9D9"/>
                </a:solidFill>
                <a:latin typeface="Calibri" panose="020F0502020204030204" pitchFamily="34" charset="0"/>
                <a:ea typeface="Calibri" panose="020F0502020204030204" pitchFamily="34" charset="0"/>
                <a:cs typeface="Calibri" panose="020F0502020204030204" pitchFamily="34" charset="0"/>
              </a:rPr>
              <a:t>Zhou, Z.M., Zhou, Y., Newman, C., Macdonald, D.W., 2014. Scaling up pangolin protection in China. Front. Ecol. Environ. 12, 97–98.</a:t>
            </a:r>
            <a:endParaRPr lang="en-US" sz="2200">
              <a:solidFill>
                <a:schemeClr val="bg1">
                  <a:lumMod val="20000"/>
                  <a:lumOff val="8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itle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8327C76-93D0-F3B9-00C3-64CEA6DEE78B}"/>
              </a:ext>
            </a:extLst>
          </p:cNvPr>
          <p:cNvSpPr>
            <a:spLocks noGrp="1"/>
          </p:cNvSpPr>
          <p:nvPr>
            <p:ph type="title"/>
          </p:nvPr>
        </p:nvSpPr>
        <p:spPr>
          <a:xfrm>
            <a:off x="484909" y="492073"/>
            <a:ext cx="16957964" cy="1016419"/>
          </a:xfrm>
        </p:spPr>
        <p:txBody>
          <a:bodyPr>
            <a:noAutofit/>
          </a:bodyPr>
          <a:lstStyle/>
          <a:p>
            <a:pPr rtl="0"/>
            <a:r>
              <a:rPr lang="pt" sz="6000" b="1" i="0" u="none" strike="noStrike" dirty="0" smtClean="0">
                <a:solidFill>
                  <a:srgbClr val="000000"/>
                </a:solidFill>
                <a:latin typeface="Calibri" panose="020F0502020204030204" pitchFamily="34" charset="0"/>
                <a:ea typeface="Calibri" panose="020F0502020204030204" pitchFamily="34" charset="0"/>
                <a:cs typeface="Calibri" panose="020F0502020204030204" pitchFamily="34" charset="0"/>
              </a:rPr>
              <a:t>Referências </a:t>
            </a:r>
            <a:r>
              <a:rPr lang="pt" sz="6000" b="1" i="0" u="none" strike="noStrike" dirty="0">
                <a:solidFill>
                  <a:srgbClr val="000000"/>
                </a:solidFill>
                <a:latin typeface="Calibri" panose="020F0502020204030204" pitchFamily="34" charset="0"/>
                <a:ea typeface="Calibri" panose="020F0502020204030204" pitchFamily="34" charset="0"/>
                <a:cs typeface="Calibri" panose="020F0502020204030204" pitchFamily="34" charset="0"/>
              </a:rPr>
              <a:t>adicionais de especialistas</a:t>
            </a:r>
            <a:br>
              <a:rPr lang="pt" sz="6000" b="1" i="0" u="none" strike="noStrike" dirty="0">
                <a:solidFill>
                  <a:srgbClr val="000000"/>
                </a:solidFill>
                <a:latin typeface="Calibri" panose="020F0502020204030204" pitchFamily="34" charset="0"/>
                <a:ea typeface="Calibri" panose="020F0502020204030204" pitchFamily="34" charset="0"/>
                <a:cs typeface="Calibri" panose="020F0502020204030204" pitchFamily="34" charset="0"/>
              </a:rPr>
            </a:br>
            <a:r>
              <a:rPr lang="pt" sz="2400" b="1" i="0" u="none" strike="noStrike" dirty="0">
                <a:latin typeface="Calibri" panose="020F0502020204030204" pitchFamily="34" charset="0"/>
                <a:ea typeface="Calibri" panose="020F0502020204030204" pitchFamily="34" charset="0"/>
                <a:cs typeface="Calibri" panose="020F0502020204030204" pitchFamily="34" charset="0"/>
              </a:rPr>
              <a:t/>
            </a:r>
            <a:br>
              <a:rPr lang="pt" sz="2400" b="1" i="0" u="none" strike="noStrike" dirty="0">
                <a:latin typeface="Calibri" panose="020F0502020204030204" pitchFamily="34" charset="0"/>
                <a:ea typeface="Calibri" panose="020F0502020204030204" pitchFamily="34" charset="0"/>
                <a:cs typeface="Calibri" panose="020F0502020204030204" pitchFamily="34" charset="0"/>
              </a:rPr>
            </a:br>
            <a:endParaRPr lang="en-IN" sz="6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4285255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38429163"/>
              </p:ext>
            </p:extLst>
          </p:nvPr>
        </p:nvGraphicFramePr>
        <p:xfrm>
          <a:off x="484910" y="2186318"/>
          <a:ext cx="8880536" cy="6789679"/>
        </p:xfrm>
        <a:graphic>
          <a:graphicData uri="http://schemas.openxmlformats.org/drawingml/2006/table">
            <a:tbl>
              <a:tblPr firstRow="1" firstCol="1" bandRow="1">
                <a:tableStyleId>{5C22544A-7EE6-4342-B048-85BDC9FD1C3A}</a:tableStyleId>
              </a:tblPr>
              <a:tblGrid>
                <a:gridCol w="3028722">
                  <a:extLst>
                    <a:ext uri="{9D8B030D-6E8A-4147-A177-3AD203B41FA5}">
                      <a16:col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val="20001"/>
                    </a:ext>
                  </a:extLst>
                </a:gridCol>
                <a:gridCol w="2956441">
                  <a:extLst>
                    <a:ext uri="{9D8B030D-6E8A-4147-A177-3AD203B41FA5}">
                      <a16:col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val="20002"/>
                    </a:ext>
                  </a:extLst>
                </a:gridCol>
                <a:gridCol w="1210533">
                  <a:extLst>
                    <a:ext uri="{9D8B030D-6E8A-4147-A177-3AD203B41FA5}">
                      <a16:col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val="20003"/>
                    </a:ext>
                  </a:extLst>
                </a:gridCol>
                <a:gridCol w="1684840">
                  <a:extLst>
                    <a:ext uri="{9D8B030D-6E8A-4147-A177-3AD203B41FA5}">
                      <a16:col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val="20004"/>
                    </a:ext>
                  </a:extLst>
                </a:gridCol>
              </a:tblGrid>
              <a:tr h="751770">
                <a:tc>
                  <a:txBody>
                    <a:bodyP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r>
                        <a:rPr lang="pt" sz="2000" b="1" i="0" u="none" strike="noStrike" dirty="0">
                          <a:solidFill>
                            <a:srgbClr val="D9D9D9"/>
                          </a:solidFill>
                          <a:latin typeface="Calibri" panose="020F0502020204030204" pitchFamily="34" charset="0"/>
                          <a:ea typeface="Calibri" panose="020F0502020204030204" pitchFamily="34" charset="0"/>
                          <a:cs typeface="Calibri" panose="020F0502020204030204" pitchFamily="34" charset="0"/>
                        </a:rPr>
                        <a:t>Tipo</a:t>
                      </a:r>
                      <a:endParaRPr lang="zh-TW" altLang="en-US" sz="2000" b="1" dirty="0">
                        <a:solidFill>
                          <a:schemeClr val="bg1">
                            <a:lumMod val="20000"/>
                            <a:lumOff val="80000"/>
                          </a:schemeClr>
                        </a:solidFill>
                        <a:effectLst/>
                        <a:latin typeface="Calibri" panose="020F0502020204030204" pitchFamily="34" charset="0"/>
                        <a:ea typeface="+mn-ea"/>
                        <a:cs typeface="Calibri" panose="020F0502020204030204" pitchFamily="34" charset="0"/>
                      </a:endParaRPr>
                    </a:p>
                    <a:p>
                      <a:pPr algn="l"/>
                      <a:endParaRPr lang="zh-HK" altLang="en-US" sz="1400" b="1" dirty="0">
                        <a:solidFill>
                          <a:schemeClr val="bg1">
                            <a:lumMod val="20000"/>
                            <a:lumOff val="80000"/>
                          </a:schemeClr>
                        </a:solidFill>
                        <a:latin typeface="Calibri" panose="020F0502020204030204" pitchFamily="34" charset="0"/>
                        <a:cs typeface="Calibri" panose="020F0502020204030204" pitchFamily="34" charset="0"/>
                      </a:endParaRPr>
                    </a:p>
                  </a:txBody>
                  <a:tcPr/>
                </a:tc>
                <a:tc>
                  <a:txBody>
                    <a:bodyPr/>
                    <a:lstStyle/>
                    <a:p>
                      <a:pPr marL="514350" algn="l" rtl="0">
                        <a:lnSpc>
                          <a:spcPct val="115000"/>
                        </a:lnSpc>
                        <a:spcAft>
                          <a:spcPct val="0"/>
                        </a:spcAft>
                      </a:pPr>
                      <a:r>
                        <a:rPr lang="pt" sz="2000" b="1" i="0" u="none" strike="noStrike">
                          <a:solidFill>
                            <a:srgbClr val="D9D9D9"/>
                          </a:solidFill>
                          <a:latin typeface="Calibri" panose="020F0502020204030204" pitchFamily="34" charset="0"/>
                          <a:ea typeface="Calibri" panose="020F0502020204030204" pitchFamily="34" charset="0"/>
                          <a:cs typeface="Calibri" panose="020F0502020204030204" pitchFamily="34" charset="0"/>
                        </a:rPr>
                        <a:t>Preço </a:t>
                      </a:r>
                      <a:endParaRPr lang="zh-TW" sz="2000" b="1">
                        <a:solidFill>
                          <a:schemeClr val="bg1">
                            <a:lumMod val="20000"/>
                            <a:lumOff val="80000"/>
                          </a:schemeClr>
                        </a:solidFill>
                        <a:effectLst/>
                        <a:latin typeface="Calibri" panose="020F0502020204030204" pitchFamily="34" charset="0"/>
                        <a:ea typeface="新細明體" panose="02020500000000000000" pitchFamily="18" charset="-120"/>
                        <a:cs typeface="Calibri" panose="020F0502020204030204" pitchFamily="34" charset="0"/>
                      </a:endParaRPr>
                    </a:p>
                  </a:txBody>
                  <a:tcPr marL="0" marR="0" marT="0" marB="0"/>
                </a:tc>
                <a:tc>
                  <a:txBody>
                    <a:bodyPr/>
                    <a:lstStyle/>
                    <a:p>
                      <a:pPr marL="514350" algn="l" rtl="0">
                        <a:lnSpc>
                          <a:spcPct val="115000"/>
                        </a:lnSpc>
                        <a:spcAft>
                          <a:spcPct val="0"/>
                        </a:spcAft>
                      </a:pPr>
                      <a:r>
                        <a:rPr lang="pt" sz="2000" b="1" i="0" u="none" strike="noStrike">
                          <a:solidFill>
                            <a:srgbClr val="D9D9D9"/>
                          </a:solidFill>
                          <a:latin typeface="Calibri" panose="020F0502020204030204" pitchFamily="34" charset="0"/>
                          <a:ea typeface="Calibri" panose="020F0502020204030204" pitchFamily="34" charset="0"/>
                          <a:cs typeface="Calibri" panose="020F0502020204030204" pitchFamily="34" charset="0"/>
                        </a:rPr>
                        <a:t>Anexo CITES</a:t>
                      </a:r>
                      <a:endParaRPr lang="zh-TW" sz="2000" b="1">
                        <a:solidFill>
                          <a:schemeClr val="bg1">
                            <a:lumMod val="20000"/>
                            <a:lumOff val="80000"/>
                          </a:schemeClr>
                        </a:solidFill>
                        <a:effectLst/>
                        <a:latin typeface="Calibri" panose="020F0502020204030204" pitchFamily="34" charset="0"/>
                        <a:ea typeface="新細明體" panose="02020500000000000000" pitchFamily="18" charset="-120"/>
                        <a:cs typeface="Calibri" panose="020F0502020204030204" pitchFamily="34" charset="0"/>
                      </a:endParaRPr>
                    </a:p>
                  </a:txBody>
                  <a:tcPr marL="0" marR="0" marT="0" marB="0"/>
                </a:tc>
                <a:tc>
                  <a:txBody>
                    <a:bodyPr/>
                    <a:lstStyle/>
                    <a:p>
                      <a:pPr marL="514350" algn="l" rtl="0">
                        <a:lnSpc>
                          <a:spcPct val="115000"/>
                        </a:lnSpc>
                        <a:spcAft>
                          <a:spcPct val="0"/>
                        </a:spcAft>
                      </a:pPr>
                      <a:r>
                        <a:rPr lang="pt" sz="2000" b="1" i="0" u="none" strike="noStrike">
                          <a:solidFill>
                            <a:srgbClr val="D9D9D9"/>
                          </a:solidFill>
                          <a:latin typeface="Calibri" panose="020F0502020204030204" pitchFamily="34" charset="0"/>
                          <a:ea typeface="Calibri" panose="020F0502020204030204" pitchFamily="34" charset="0"/>
                          <a:cs typeface="Calibri" panose="020F0502020204030204" pitchFamily="34" charset="0"/>
                        </a:rPr>
                        <a:t>IUCN</a:t>
                      </a:r>
                    </a:p>
                  </a:txBody>
                  <a:tcPr marL="0" marR="0" marT="0" marB="0"/>
                </a:tc>
                <a:extLst>
                  <a:ext uri="{0D108BD9-81ED-4DB2-BD59-A6C34878D82A}">
                    <a16:row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val="10000"/>
                  </a:ext>
                </a:extLst>
              </a:tr>
              <a:tr h="751770">
                <a:tc>
                  <a:txBody>
                    <a:bodyPr/>
                    <a:lstStyle/>
                    <a:p>
                      <a:pPr marL="514350" algn="l" rtl="0">
                        <a:lnSpc>
                          <a:spcPct val="115000"/>
                        </a:lnSpc>
                        <a:spcAft>
                          <a:spcPct val="0"/>
                        </a:spcAft>
                      </a:pPr>
                      <a:r>
                        <a:rPr lang="pt" sz="2000" b="1" i="1" u="none" strike="noStrike" dirty="0">
                          <a:solidFill>
                            <a:srgbClr val="D9D9D9"/>
                          </a:solidFill>
                          <a:latin typeface="Calibri" panose="020F0502020204030204" pitchFamily="34" charset="0"/>
                          <a:ea typeface="Calibri" panose="020F0502020204030204" pitchFamily="34" charset="0"/>
                          <a:cs typeface="Calibri" panose="020F0502020204030204" pitchFamily="34" charset="0"/>
                        </a:rPr>
                        <a:t>Astrochelys radiate </a:t>
                      </a:r>
                      <a:r>
                        <a:rPr lang="pt" sz="2000" b="1" i="0" u="none" strike="noStrike" dirty="0" smtClean="0">
                          <a:solidFill>
                            <a:srgbClr val="D9D9D9"/>
                          </a:solidFill>
                          <a:latin typeface="Calibri" panose="020F0502020204030204" pitchFamily="34" charset="0"/>
                          <a:ea typeface="Calibri" panose="020F0502020204030204" pitchFamily="34" charset="0"/>
                          <a:cs typeface="Calibri" panose="020F0502020204030204" pitchFamily="34" charset="0"/>
                        </a:rPr>
                        <a:t>(tartaruga-radiada</a:t>
                      </a:r>
                      <a:r>
                        <a:rPr lang="pt" sz="2000" b="1" i="0" u="none" strike="noStrike" dirty="0">
                          <a:solidFill>
                            <a:srgbClr val="D9D9D9"/>
                          </a:solidFill>
                          <a:latin typeface="Calibri" panose="020F0502020204030204" pitchFamily="34" charset="0"/>
                          <a:ea typeface="Calibri" panose="020F0502020204030204" pitchFamily="34" charset="0"/>
                          <a:cs typeface="Calibri" panose="020F0502020204030204" pitchFamily="34" charset="0"/>
                        </a:rPr>
                        <a:t>)</a:t>
                      </a:r>
                      <a:endParaRPr lang="zh-TW" sz="2000" dirty="0">
                        <a:solidFill>
                          <a:schemeClr val="bg1">
                            <a:lumMod val="20000"/>
                            <a:lumOff val="80000"/>
                          </a:schemeClr>
                        </a:solidFill>
                        <a:effectLst/>
                        <a:latin typeface="Calibri" panose="020F0502020204030204" pitchFamily="34" charset="0"/>
                        <a:ea typeface="新細明體" panose="02020500000000000000" pitchFamily="18" charset="-120"/>
                        <a:cs typeface="Calibri" panose="020F0502020204030204" pitchFamily="34" charset="0"/>
                      </a:endParaRPr>
                    </a:p>
                  </a:txBody>
                  <a:tcPr marL="0" marR="0" marT="0" marB="0"/>
                </a:tc>
                <a:tc>
                  <a:txBody>
                    <a:bodyPr/>
                    <a:lstStyle/>
                    <a:p>
                      <a:pPr marL="514350" algn="l" rtl="0">
                        <a:lnSpc>
                          <a:spcPct val="115000"/>
                        </a:lnSpc>
                        <a:spcAft>
                          <a:spcPct val="0"/>
                        </a:spcAft>
                      </a:pPr>
                      <a:r>
                        <a:rPr lang="pt" sz="2000" b="0" i="0" u="none" strike="noStrike">
                          <a:latin typeface="Calibri" panose="020F0502020204030204" pitchFamily="34" charset="0"/>
                          <a:ea typeface="Calibri" panose="020F0502020204030204" pitchFamily="34" charset="0"/>
                          <a:cs typeface="Calibri" panose="020F0502020204030204" pitchFamily="34" charset="0"/>
                        </a:rPr>
                        <a:t>HK$ 5.000-13.000</a:t>
                      </a:r>
                    </a:p>
                    <a:p>
                      <a:pPr marL="514350" algn="l" rtl="0">
                        <a:lnSpc>
                          <a:spcPct val="115000"/>
                        </a:lnSpc>
                        <a:spcAft>
                          <a:spcPct val="0"/>
                        </a:spcAft>
                      </a:pPr>
                      <a:r>
                        <a:rPr lang="pt" sz="2000" b="0" i="0" u="none" strike="noStrike">
                          <a:latin typeface="Calibri" panose="020F0502020204030204" pitchFamily="34" charset="0"/>
                          <a:ea typeface="Calibri" panose="020F0502020204030204" pitchFamily="34" charset="0"/>
                          <a:cs typeface="Calibri" panose="020F0502020204030204" pitchFamily="34" charset="0"/>
                        </a:rPr>
                        <a:t>(dependendo da idade)</a:t>
                      </a:r>
                      <a:endParaRPr lang="zh-TW" sz="2000">
                        <a:effectLst/>
                        <a:latin typeface="Calibri" panose="020F0502020204030204" pitchFamily="34" charset="0"/>
                        <a:ea typeface="新細明體" panose="02020500000000000000" pitchFamily="18" charset="-120"/>
                        <a:cs typeface="Calibri" panose="020F0502020204030204" pitchFamily="34" charset="0"/>
                      </a:endParaRPr>
                    </a:p>
                  </a:txBody>
                  <a:tcPr marL="0" marR="0" marT="0" marB="0"/>
                </a:tc>
                <a:tc>
                  <a:txBody>
                    <a:bodyPr/>
                    <a:lstStyle/>
                    <a:p>
                      <a:pPr marL="514350" algn="l" rtl="0">
                        <a:lnSpc>
                          <a:spcPct val="115000"/>
                        </a:lnSpc>
                        <a:spcAft>
                          <a:spcPct val="0"/>
                        </a:spcAft>
                      </a:pPr>
                      <a:r>
                        <a:rPr lang="pt" sz="2000" b="0" i="0" u="none" strike="noStrike">
                          <a:latin typeface="Calibri" panose="020F0502020204030204" pitchFamily="34" charset="0"/>
                          <a:ea typeface="Calibri" panose="020F0502020204030204" pitchFamily="34" charset="0"/>
                          <a:cs typeface="Calibri" panose="020F0502020204030204" pitchFamily="34" charset="0"/>
                        </a:rPr>
                        <a:t>I</a:t>
                      </a:r>
                      <a:endParaRPr lang="zh-TW" sz="2000">
                        <a:effectLst/>
                        <a:latin typeface="Calibri" panose="020F0502020204030204" pitchFamily="34" charset="0"/>
                        <a:ea typeface="新細明體" panose="02020500000000000000" pitchFamily="18" charset="-120"/>
                        <a:cs typeface="Calibri" panose="020F0502020204030204" pitchFamily="34" charset="0"/>
                      </a:endParaRPr>
                    </a:p>
                  </a:txBody>
                  <a:tcPr marL="0" marR="0" marT="0" marB="0"/>
                </a:tc>
                <a:tc>
                  <a:txBody>
                    <a:bodyPr/>
                    <a:lstStyle/>
                    <a:p>
                      <a:pPr marL="514350" algn="l" rtl="0">
                        <a:lnSpc>
                          <a:spcPct val="115000"/>
                        </a:lnSpc>
                        <a:spcAft>
                          <a:spcPct val="0"/>
                        </a:spcAft>
                      </a:pPr>
                      <a:r>
                        <a:rPr lang="pt" sz="2000" b="0" i="0" u="none" strike="noStrike">
                          <a:latin typeface="Calibri" panose="020F0502020204030204" pitchFamily="34" charset="0"/>
                          <a:ea typeface="Calibri" panose="020F0502020204030204" pitchFamily="34" charset="0"/>
                          <a:cs typeface="Calibri" panose="020F0502020204030204" pitchFamily="34" charset="0"/>
                        </a:rPr>
                        <a:t>CR</a:t>
                      </a:r>
                      <a:endParaRPr lang="zh-TW" sz="2000">
                        <a:effectLst/>
                        <a:latin typeface="Calibri" panose="020F0502020204030204" pitchFamily="34" charset="0"/>
                        <a:ea typeface="新細明體" panose="02020500000000000000" pitchFamily="18" charset="-120"/>
                        <a:cs typeface="Calibri" panose="020F0502020204030204" pitchFamily="34" charset="0"/>
                      </a:endParaRPr>
                    </a:p>
                  </a:txBody>
                  <a:tcPr marL="0" marR="0" marT="0" marB="0"/>
                </a:tc>
                <a:extLst>
                  <a:ext uri="{0D108BD9-81ED-4DB2-BD59-A6C34878D82A}">
                    <a16:row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val="10001"/>
                  </a:ext>
                </a:extLst>
              </a:tr>
              <a:tr h="1503540">
                <a:tc>
                  <a:txBody>
                    <a:bodyPr/>
                    <a:lstStyle/>
                    <a:p>
                      <a:pPr marL="514350" algn="l" rtl="0">
                        <a:lnSpc>
                          <a:spcPct val="115000"/>
                        </a:lnSpc>
                        <a:spcAft>
                          <a:spcPct val="0"/>
                        </a:spcAft>
                        <a:tabLst>
                          <a:tab pos="762000" algn="l"/>
                        </a:tabLst>
                      </a:pPr>
                      <a:r>
                        <a:rPr lang="pt" sz="2000" b="1" i="1" u="none" strike="noStrike" dirty="0">
                          <a:solidFill>
                            <a:srgbClr val="D9D9D9"/>
                          </a:solidFill>
                          <a:latin typeface="Calibri" panose="020F0502020204030204" pitchFamily="34" charset="0"/>
                          <a:ea typeface="Calibri" panose="020F0502020204030204" pitchFamily="34" charset="0"/>
                          <a:cs typeface="Calibri" panose="020F0502020204030204" pitchFamily="34" charset="0"/>
                        </a:rPr>
                        <a:t>Astrochelys yniphora</a:t>
                      </a:r>
                      <a:r>
                        <a:rPr lang="pt" sz="2000" b="1" i="0" u="none" strike="noStrike" dirty="0">
                          <a:solidFill>
                            <a:srgbClr val="D9D9D9"/>
                          </a:solidFill>
                          <a:latin typeface="Calibri" panose="020F0502020204030204" pitchFamily="34" charset="0"/>
                          <a:ea typeface="Calibri" panose="020F0502020204030204" pitchFamily="34" charset="0"/>
                          <a:cs typeface="Calibri" panose="020F0502020204030204" pitchFamily="34" charset="0"/>
                        </a:rPr>
                        <a:t> </a:t>
                      </a:r>
                      <a:r>
                        <a:rPr lang="pt" sz="2000" b="1" i="0" u="none" strike="noStrike" dirty="0" smtClean="0">
                          <a:solidFill>
                            <a:srgbClr val="D9D9D9"/>
                          </a:solidFill>
                          <a:latin typeface="Calibri" panose="020F0502020204030204" pitchFamily="34" charset="0"/>
                          <a:ea typeface="Calibri" panose="020F0502020204030204" pitchFamily="34" charset="0"/>
                          <a:cs typeface="Calibri" panose="020F0502020204030204" pitchFamily="34" charset="0"/>
                        </a:rPr>
                        <a:t>(tartaruga-de-arado </a:t>
                      </a:r>
                      <a:r>
                        <a:rPr lang="pt" sz="2000" b="1" i="0" u="none" strike="noStrike" dirty="0">
                          <a:solidFill>
                            <a:srgbClr val="D9D9D9"/>
                          </a:solidFill>
                          <a:latin typeface="Calibri" panose="020F0502020204030204" pitchFamily="34" charset="0"/>
                          <a:ea typeface="Calibri" panose="020F0502020204030204" pitchFamily="34" charset="0"/>
                          <a:cs typeface="Calibri" panose="020F0502020204030204" pitchFamily="34" charset="0"/>
                        </a:rPr>
                        <a:t>ou tartaruga-de-madagascar)</a:t>
                      </a:r>
                      <a:endParaRPr lang="zh-TW" sz="2000" dirty="0">
                        <a:solidFill>
                          <a:schemeClr val="bg1">
                            <a:lumMod val="20000"/>
                            <a:lumOff val="80000"/>
                          </a:schemeClr>
                        </a:solidFill>
                        <a:effectLst/>
                        <a:latin typeface="Calibri" panose="020F0502020204030204" pitchFamily="34" charset="0"/>
                        <a:ea typeface="新細明體" panose="02020500000000000000" pitchFamily="18" charset="-120"/>
                        <a:cs typeface="Calibri" panose="020F0502020204030204" pitchFamily="34" charset="0"/>
                      </a:endParaRPr>
                    </a:p>
                  </a:txBody>
                  <a:tcPr marL="0" marR="0" marT="0" marB="0"/>
                </a:tc>
                <a:tc>
                  <a:txBody>
                    <a:bodyPr/>
                    <a:lstStyle/>
                    <a:p>
                      <a:pPr marL="514350" algn="l" rtl="0">
                        <a:lnSpc>
                          <a:spcPct val="115000"/>
                        </a:lnSpc>
                        <a:spcAft>
                          <a:spcPct val="0"/>
                        </a:spcAft>
                      </a:pPr>
                      <a:r>
                        <a:rPr lang="pt" sz="2000" b="0" i="0" u="none" strike="noStrike" dirty="0">
                          <a:latin typeface="Calibri" panose="020F0502020204030204" pitchFamily="34" charset="0"/>
                          <a:ea typeface="Calibri" panose="020F0502020204030204" pitchFamily="34" charset="0"/>
                          <a:cs typeface="Calibri" panose="020F0502020204030204" pitchFamily="34" charset="0"/>
                        </a:rPr>
                        <a:t>US$ 1.000 por cm </a:t>
                      </a:r>
                    </a:p>
                    <a:p>
                      <a:pPr marL="514350" algn="l" rtl="0">
                        <a:lnSpc>
                          <a:spcPct val="115000"/>
                        </a:lnSpc>
                        <a:spcAft>
                          <a:spcPct val="0"/>
                        </a:spcAft>
                      </a:pPr>
                      <a:r>
                        <a:rPr lang="pt" sz="2000" b="0" i="0" u="none" strike="noStrike" dirty="0" smtClean="0">
                          <a:latin typeface="Calibri" panose="020F0502020204030204" pitchFamily="34" charset="0"/>
                          <a:ea typeface="Calibri" panose="020F0502020204030204" pitchFamily="34" charset="0"/>
                          <a:cs typeface="Calibri" panose="020F0502020204030204" pitchFamily="34" charset="0"/>
                        </a:rPr>
                        <a:t>(comprimento </a:t>
                      </a:r>
                      <a:r>
                        <a:rPr lang="pt" sz="2000" b="0" i="0" u="none" strike="noStrike" dirty="0">
                          <a:latin typeface="Calibri" panose="020F0502020204030204" pitchFamily="34" charset="0"/>
                          <a:ea typeface="Calibri" panose="020F0502020204030204" pitchFamily="34" charset="0"/>
                          <a:cs typeface="Calibri" panose="020F0502020204030204" pitchFamily="34" charset="0"/>
                        </a:rPr>
                        <a:t>da carapaça)</a:t>
                      </a:r>
                    </a:p>
                  </a:txBody>
                  <a:tcPr marL="0" marR="0" marT="0" marB="0"/>
                </a:tc>
                <a:tc>
                  <a:txBody>
                    <a:bodyPr/>
                    <a:lstStyle/>
                    <a:p>
                      <a:pPr marL="514350" algn="l" rtl="0">
                        <a:lnSpc>
                          <a:spcPct val="115000"/>
                        </a:lnSpc>
                        <a:spcAft>
                          <a:spcPct val="0"/>
                        </a:spcAft>
                      </a:pPr>
                      <a:r>
                        <a:rPr lang="pt" sz="2000" b="0" i="0" u="none" strike="noStrike">
                          <a:latin typeface="Calibri" panose="020F0502020204030204" pitchFamily="34" charset="0"/>
                          <a:ea typeface="Calibri" panose="020F0502020204030204" pitchFamily="34" charset="0"/>
                          <a:cs typeface="Calibri" panose="020F0502020204030204" pitchFamily="34" charset="0"/>
                        </a:rPr>
                        <a:t>I</a:t>
                      </a:r>
                      <a:endParaRPr lang="zh-TW" sz="2000">
                        <a:effectLst/>
                        <a:latin typeface="Calibri" panose="020F0502020204030204" pitchFamily="34" charset="0"/>
                        <a:ea typeface="新細明體" panose="02020500000000000000" pitchFamily="18" charset="-120"/>
                        <a:cs typeface="Calibri" panose="020F0502020204030204" pitchFamily="34" charset="0"/>
                      </a:endParaRPr>
                    </a:p>
                  </a:txBody>
                  <a:tcPr marL="0" marR="0" marT="0" marB="0"/>
                </a:tc>
                <a:tc>
                  <a:txBody>
                    <a:bodyPr/>
                    <a:lstStyle/>
                    <a:p>
                      <a:pPr marL="514350" algn="l" rtl="0">
                        <a:lnSpc>
                          <a:spcPct val="115000"/>
                        </a:lnSpc>
                        <a:spcAft>
                          <a:spcPct val="0"/>
                        </a:spcAft>
                      </a:pPr>
                      <a:r>
                        <a:rPr lang="pt" sz="2000" b="0" i="0" u="none" strike="noStrike" dirty="0">
                          <a:latin typeface="Calibri" panose="020F0502020204030204" pitchFamily="34" charset="0"/>
                          <a:ea typeface="Calibri" panose="020F0502020204030204" pitchFamily="34" charset="0"/>
                          <a:cs typeface="Calibri" panose="020F0502020204030204" pitchFamily="34" charset="0"/>
                        </a:rPr>
                        <a:t>CR</a:t>
                      </a:r>
                      <a:endParaRPr lang="zh-TW" sz="2000" dirty="0">
                        <a:effectLst/>
                        <a:latin typeface="Calibri" panose="020F0502020204030204" pitchFamily="34" charset="0"/>
                        <a:ea typeface="新細明體" panose="02020500000000000000" pitchFamily="18" charset="-120"/>
                        <a:cs typeface="Calibri" panose="020F0502020204030204" pitchFamily="34" charset="0"/>
                      </a:endParaRPr>
                    </a:p>
                  </a:txBody>
                  <a:tcPr marL="0" marR="0" marT="0" marB="0"/>
                </a:tc>
                <a:extLst>
                  <a:ext uri="{0D108BD9-81ED-4DB2-BD59-A6C34878D82A}">
                    <a16:row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val="10002"/>
                  </a:ext>
                </a:extLst>
              </a:tr>
              <a:tr h="758852">
                <a:tc>
                  <a:txBody>
                    <a:bodyPr/>
                    <a:lstStyle/>
                    <a:p>
                      <a:pPr marL="514350" algn="l" rtl="0">
                        <a:lnSpc>
                          <a:spcPct val="115000"/>
                        </a:lnSpc>
                        <a:spcAft>
                          <a:spcPct val="0"/>
                        </a:spcAft>
                      </a:pPr>
                      <a:r>
                        <a:rPr lang="pt" sz="2000" b="1" i="1" u="none" strike="noStrike" dirty="0">
                          <a:solidFill>
                            <a:srgbClr val="D9D9D9"/>
                          </a:solidFill>
                          <a:latin typeface="Calibri" panose="020F0502020204030204" pitchFamily="34" charset="0"/>
                          <a:ea typeface="Calibri" panose="020F0502020204030204" pitchFamily="34" charset="0"/>
                          <a:cs typeface="Calibri" panose="020F0502020204030204" pitchFamily="34" charset="0"/>
                        </a:rPr>
                        <a:t>Cuara mccordi</a:t>
                      </a:r>
                      <a:endParaRPr lang="en-HK" altLang="zh-TW" sz="2000" i="1" dirty="0">
                        <a:solidFill>
                          <a:schemeClr val="bg1">
                            <a:lumMod val="20000"/>
                            <a:lumOff val="80000"/>
                          </a:schemeClr>
                        </a:solidFill>
                        <a:effectLst/>
                        <a:latin typeface="Calibri" panose="020F0502020204030204" pitchFamily="34" charset="0"/>
                        <a:ea typeface="Calibri" panose="020F0502020204030204" pitchFamily="34" charset="0"/>
                        <a:cs typeface="Calibri" panose="020F0502020204030204" pitchFamily="34" charset="0"/>
                      </a:endParaRPr>
                    </a:p>
                    <a:p>
                      <a:pPr marL="514350" algn="l" rtl="0">
                        <a:lnSpc>
                          <a:spcPct val="115000"/>
                        </a:lnSpc>
                        <a:spcAft>
                          <a:spcPct val="0"/>
                        </a:spcAft>
                      </a:pPr>
                      <a:r>
                        <a:rPr lang="pt" sz="2000" b="1" i="0" u="none" strike="noStrike" dirty="0" smtClean="0">
                          <a:solidFill>
                            <a:srgbClr val="D9D9D9"/>
                          </a:solidFill>
                          <a:latin typeface="Calibri" panose="020F0502020204030204" pitchFamily="34" charset="0"/>
                          <a:ea typeface="Calibri" panose="020F0502020204030204" pitchFamily="34" charset="0"/>
                          <a:cs typeface="Calibri" panose="020F0502020204030204" pitchFamily="34" charset="0"/>
                        </a:rPr>
                        <a:t>(tartaruga-de-McCord</a:t>
                      </a:r>
                      <a:r>
                        <a:rPr lang="pt" sz="2000" b="1" i="0" u="none" strike="noStrike" dirty="0">
                          <a:solidFill>
                            <a:srgbClr val="D9D9D9"/>
                          </a:solidFill>
                          <a:latin typeface="Calibri" panose="020F0502020204030204" pitchFamily="34" charset="0"/>
                          <a:ea typeface="Calibri" panose="020F0502020204030204" pitchFamily="34" charset="0"/>
                          <a:cs typeface="Calibri" panose="020F0502020204030204" pitchFamily="34" charset="0"/>
                        </a:rPr>
                        <a:t>)</a:t>
                      </a:r>
                      <a:endParaRPr lang="zh-TW" sz="2000" dirty="0">
                        <a:solidFill>
                          <a:schemeClr val="bg1">
                            <a:lumMod val="20000"/>
                            <a:lumOff val="80000"/>
                          </a:schemeClr>
                        </a:solidFill>
                        <a:effectLst/>
                        <a:latin typeface="Calibri" panose="020F0502020204030204" pitchFamily="34" charset="0"/>
                        <a:ea typeface="新細明體" panose="02020500000000000000" pitchFamily="18" charset="-120"/>
                        <a:cs typeface="Calibri" panose="020F0502020204030204" pitchFamily="34" charset="0"/>
                      </a:endParaRPr>
                    </a:p>
                  </a:txBody>
                  <a:tcPr marL="0" marR="0" marT="0" marB="0"/>
                </a:tc>
                <a:tc>
                  <a:txBody>
                    <a:bodyPr/>
                    <a:lstStyle/>
                    <a:p>
                      <a:pPr marL="514350" algn="l" rtl="0">
                        <a:lnSpc>
                          <a:spcPct val="115000"/>
                        </a:lnSpc>
                        <a:spcAft>
                          <a:spcPct val="0"/>
                        </a:spcAft>
                      </a:pPr>
                      <a:r>
                        <a:rPr lang="pt" sz="2000" b="0" i="0" u="none" strike="noStrike" dirty="0">
                          <a:latin typeface="Calibri" panose="020F0502020204030204" pitchFamily="34" charset="0"/>
                          <a:ea typeface="Calibri" panose="020F0502020204030204" pitchFamily="34" charset="0"/>
                          <a:cs typeface="Calibri" panose="020F0502020204030204" pitchFamily="34" charset="0"/>
                        </a:rPr>
                        <a:t>US$ 16.667</a:t>
                      </a:r>
                      <a:endParaRPr lang="zh-TW" sz="2000" dirty="0">
                        <a:effectLst/>
                        <a:latin typeface="Calibri" panose="020F0502020204030204" pitchFamily="34" charset="0"/>
                        <a:ea typeface="新細明體" panose="02020500000000000000" pitchFamily="18" charset="-120"/>
                        <a:cs typeface="Calibri" panose="020F0502020204030204" pitchFamily="34" charset="0"/>
                      </a:endParaRPr>
                    </a:p>
                  </a:txBody>
                  <a:tcPr marL="0" marR="0" marT="0" marB="0"/>
                </a:tc>
                <a:tc>
                  <a:txBody>
                    <a:bodyPr/>
                    <a:lstStyle/>
                    <a:p>
                      <a:pPr marL="514350" algn="l" rtl="0">
                        <a:lnSpc>
                          <a:spcPct val="115000"/>
                        </a:lnSpc>
                        <a:spcAft>
                          <a:spcPct val="0"/>
                        </a:spcAft>
                      </a:pPr>
                      <a:r>
                        <a:rPr lang="pt" sz="2000" b="0" i="0" u="none" strike="noStrike">
                          <a:latin typeface="Calibri" panose="020F0502020204030204" pitchFamily="34" charset="0"/>
                          <a:ea typeface="Calibri" panose="020F0502020204030204" pitchFamily="34" charset="0"/>
                          <a:cs typeface="Calibri" panose="020F0502020204030204" pitchFamily="34" charset="0"/>
                        </a:rPr>
                        <a:t>II </a:t>
                      </a:r>
                    </a:p>
                  </a:txBody>
                  <a:tcPr marL="0" marR="0" marT="0" marB="0"/>
                </a:tc>
                <a:tc>
                  <a:txBody>
                    <a:bodyPr/>
                    <a:lstStyle/>
                    <a:p>
                      <a:pPr marL="514350" algn="l" rtl="0">
                        <a:lnSpc>
                          <a:spcPct val="115000"/>
                        </a:lnSpc>
                        <a:spcAft>
                          <a:spcPct val="0"/>
                        </a:spcAft>
                      </a:pPr>
                      <a:r>
                        <a:rPr lang="pt" sz="2000" b="0" i="0" u="none" strike="noStrike">
                          <a:latin typeface="Calibri" panose="020F0502020204030204" pitchFamily="34" charset="0"/>
                          <a:ea typeface="Calibri" panose="020F0502020204030204" pitchFamily="34" charset="0"/>
                          <a:cs typeface="Calibri" panose="020F0502020204030204" pitchFamily="34" charset="0"/>
                        </a:rPr>
                        <a:t>CR</a:t>
                      </a:r>
                      <a:endParaRPr lang="zh-TW" sz="2000">
                        <a:effectLst/>
                        <a:latin typeface="Calibri" panose="020F0502020204030204" pitchFamily="34" charset="0"/>
                        <a:ea typeface="新細明體" panose="02020500000000000000" pitchFamily="18" charset="-120"/>
                        <a:cs typeface="Calibri" panose="020F0502020204030204" pitchFamily="34" charset="0"/>
                      </a:endParaRPr>
                    </a:p>
                  </a:txBody>
                  <a:tcPr marL="0" marR="0" marT="0" marB="0"/>
                </a:tc>
                <a:extLst>
                  <a:ext uri="{0D108BD9-81ED-4DB2-BD59-A6C34878D82A}">
                    <a16:row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val="10003"/>
                  </a:ext>
                </a:extLst>
              </a:tr>
              <a:tr h="1127655">
                <a:tc>
                  <a:txBody>
                    <a:bodyPr/>
                    <a:lstStyle/>
                    <a:p>
                      <a:pPr marL="514350" algn="l" rtl="0">
                        <a:lnSpc>
                          <a:spcPct val="115000"/>
                        </a:lnSpc>
                        <a:spcAft>
                          <a:spcPct val="0"/>
                        </a:spcAft>
                      </a:pPr>
                      <a:r>
                        <a:rPr lang="pt" sz="2000" b="1" i="1" u="none" strike="noStrike" dirty="0">
                          <a:solidFill>
                            <a:srgbClr val="D9D9D9"/>
                          </a:solidFill>
                          <a:latin typeface="Calibri" panose="020F0502020204030204" pitchFamily="34" charset="0"/>
                          <a:ea typeface="Calibri" panose="020F0502020204030204" pitchFamily="34" charset="0"/>
                          <a:cs typeface="Calibri" panose="020F0502020204030204" pitchFamily="34" charset="0"/>
                        </a:rPr>
                        <a:t>Geoclemys hamiltonii</a:t>
                      </a:r>
                      <a:r>
                        <a:rPr lang="pt" sz="2000" b="1" i="0" u="none" strike="noStrike" dirty="0">
                          <a:solidFill>
                            <a:srgbClr val="D9D9D9"/>
                          </a:solidFill>
                          <a:latin typeface="Calibri" panose="020F0502020204030204" pitchFamily="34" charset="0"/>
                          <a:ea typeface="Calibri" panose="020F0502020204030204" pitchFamily="34" charset="0"/>
                          <a:cs typeface="Calibri" panose="020F0502020204030204" pitchFamily="34" charset="0"/>
                        </a:rPr>
                        <a:t> (tartaruga-pintada-indiana)</a:t>
                      </a:r>
                      <a:endParaRPr lang="zh-TW" sz="2000" dirty="0">
                        <a:solidFill>
                          <a:schemeClr val="bg1">
                            <a:lumMod val="20000"/>
                            <a:lumOff val="80000"/>
                          </a:schemeClr>
                        </a:solidFill>
                        <a:effectLst/>
                        <a:latin typeface="Calibri" panose="020F0502020204030204" pitchFamily="34" charset="0"/>
                        <a:ea typeface="新細明體" panose="02020500000000000000" pitchFamily="18" charset="-120"/>
                        <a:cs typeface="Calibri" panose="020F0502020204030204" pitchFamily="34" charset="0"/>
                      </a:endParaRPr>
                    </a:p>
                  </a:txBody>
                  <a:tcPr marL="0" marR="0" marT="0" marB="0"/>
                </a:tc>
                <a:tc>
                  <a:txBody>
                    <a:bodyPr/>
                    <a:lstStyle/>
                    <a:p>
                      <a:pPr marL="514350" algn="l" rtl="0">
                        <a:lnSpc>
                          <a:spcPct val="115000"/>
                        </a:lnSpc>
                        <a:spcAft>
                          <a:spcPct val="0"/>
                        </a:spcAft>
                      </a:pPr>
                      <a:r>
                        <a:rPr lang="pt" sz="2000" b="0" i="0" u="none" strike="noStrike" dirty="0">
                          <a:solidFill>
                            <a:srgbClr val="3F3F3F"/>
                          </a:solidFill>
                          <a:latin typeface="Calibri" panose="020F0502020204030204" pitchFamily="34" charset="0"/>
                          <a:ea typeface="Calibri" panose="020F0502020204030204" pitchFamily="34" charset="0"/>
                          <a:cs typeface="Calibri" panose="020F0502020204030204" pitchFamily="34" charset="0"/>
                        </a:rPr>
                        <a:t>US$ 159-995</a:t>
                      </a:r>
                    </a:p>
                    <a:p>
                      <a:pPr marL="514350" algn="l" rtl="0">
                        <a:lnSpc>
                          <a:spcPct val="115000"/>
                        </a:lnSpc>
                        <a:spcAft>
                          <a:spcPct val="0"/>
                        </a:spcAft>
                      </a:pPr>
                      <a:r>
                        <a:rPr lang="pt" sz="2000" b="0" i="0" u="none" strike="noStrike" dirty="0">
                          <a:solidFill>
                            <a:srgbClr val="3F3F3F"/>
                          </a:solidFill>
                          <a:latin typeface="Calibri" panose="020F0502020204030204" pitchFamily="34" charset="0"/>
                          <a:ea typeface="Calibri" panose="020F0502020204030204" pitchFamily="34" charset="0"/>
                          <a:cs typeface="Calibri" panose="020F0502020204030204" pitchFamily="34" charset="0"/>
                        </a:rPr>
                        <a:t>(dependendo do tamanho)</a:t>
                      </a:r>
                      <a:endParaRPr lang="zh-TW" sz="2000" dirty="0">
                        <a:solidFill>
                          <a:schemeClr val="bg1"/>
                        </a:solidFill>
                        <a:effectLst/>
                        <a:latin typeface="Calibri" panose="020F0502020204030204" pitchFamily="34" charset="0"/>
                        <a:ea typeface="新細明體" panose="02020500000000000000" pitchFamily="18" charset="-120"/>
                        <a:cs typeface="Calibri" panose="020F0502020204030204" pitchFamily="34" charset="0"/>
                      </a:endParaRPr>
                    </a:p>
                  </a:txBody>
                  <a:tcPr marL="0" marR="0" marT="0" marB="0"/>
                </a:tc>
                <a:tc>
                  <a:txBody>
                    <a:bodyPr/>
                    <a:lstStyle/>
                    <a:p>
                      <a:pPr marL="514350" algn="l" rtl="0">
                        <a:lnSpc>
                          <a:spcPct val="115000"/>
                        </a:lnSpc>
                        <a:spcAft>
                          <a:spcPct val="0"/>
                        </a:spcAft>
                      </a:pPr>
                      <a:r>
                        <a:rPr lang="pt" sz="2000" b="0" i="0" u="none" strike="noStrike">
                          <a:latin typeface="Calibri" panose="020F0502020204030204" pitchFamily="34" charset="0"/>
                          <a:ea typeface="Calibri" panose="020F0502020204030204" pitchFamily="34" charset="0"/>
                          <a:cs typeface="Calibri" panose="020F0502020204030204" pitchFamily="34" charset="0"/>
                        </a:rPr>
                        <a:t>I</a:t>
                      </a:r>
                      <a:endParaRPr lang="zh-TW" sz="2000">
                        <a:effectLst/>
                        <a:latin typeface="Calibri" panose="020F0502020204030204" pitchFamily="34" charset="0"/>
                        <a:ea typeface="新細明體" panose="02020500000000000000" pitchFamily="18" charset="-120"/>
                        <a:cs typeface="Calibri" panose="020F0502020204030204" pitchFamily="34" charset="0"/>
                      </a:endParaRPr>
                    </a:p>
                  </a:txBody>
                  <a:tcPr marL="0" marR="0" marT="0" marB="0"/>
                </a:tc>
                <a:tc>
                  <a:txBody>
                    <a:bodyPr/>
                    <a:lstStyle/>
                    <a:p>
                      <a:pPr marL="514350" algn="l" rtl="0">
                        <a:lnSpc>
                          <a:spcPct val="115000"/>
                        </a:lnSpc>
                        <a:spcAft>
                          <a:spcPct val="0"/>
                        </a:spcAft>
                      </a:pPr>
                      <a:r>
                        <a:rPr lang="pt" sz="2000" b="0" i="0" u="none" strike="noStrike">
                          <a:latin typeface="Calibri" panose="020F0502020204030204" pitchFamily="34" charset="0"/>
                          <a:ea typeface="Calibri" panose="020F0502020204030204" pitchFamily="34" charset="0"/>
                          <a:cs typeface="Calibri" panose="020F0502020204030204" pitchFamily="34" charset="0"/>
                        </a:rPr>
                        <a:t>VU</a:t>
                      </a:r>
                      <a:endParaRPr lang="zh-TW" sz="2000">
                        <a:effectLst/>
                        <a:latin typeface="Calibri" panose="020F0502020204030204" pitchFamily="34" charset="0"/>
                        <a:ea typeface="新細明體" panose="02020500000000000000" pitchFamily="18" charset="-120"/>
                        <a:cs typeface="Calibri" panose="020F0502020204030204" pitchFamily="34" charset="0"/>
                      </a:endParaRPr>
                    </a:p>
                  </a:txBody>
                  <a:tcPr marL="0" marR="0" marT="0" marB="0"/>
                </a:tc>
                <a:extLst>
                  <a:ext uri="{0D108BD9-81ED-4DB2-BD59-A6C34878D82A}">
                    <a16:row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val="10004"/>
                  </a:ext>
                </a:extLst>
              </a:tr>
              <a:tr h="1127655">
                <a:tc>
                  <a:txBody>
                    <a:bodyPr/>
                    <a:lstStyle/>
                    <a:p>
                      <a:pPr marL="514350" algn="l" rtl="0">
                        <a:lnSpc>
                          <a:spcPct val="115000"/>
                        </a:lnSpc>
                        <a:spcAft>
                          <a:spcPct val="0"/>
                        </a:spcAft>
                      </a:pPr>
                      <a:r>
                        <a:rPr lang="pt" sz="2000" b="1" i="1" u="none" strike="noStrike" dirty="0">
                          <a:solidFill>
                            <a:srgbClr val="D9D9D9"/>
                          </a:solidFill>
                          <a:latin typeface="Calibri" panose="020F0502020204030204" pitchFamily="34" charset="0"/>
                          <a:ea typeface="Calibri" panose="020F0502020204030204" pitchFamily="34" charset="0"/>
                          <a:cs typeface="Calibri" panose="020F0502020204030204" pitchFamily="34" charset="0"/>
                        </a:rPr>
                        <a:t>Siebenrockiella leytensis</a:t>
                      </a:r>
                      <a:r>
                        <a:rPr lang="pt" sz="2000" b="1" i="0" u="none" strike="noStrike" dirty="0">
                          <a:solidFill>
                            <a:srgbClr val="D9D9D9"/>
                          </a:solidFill>
                          <a:latin typeface="Calibri" panose="020F0502020204030204" pitchFamily="34" charset="0"/>
                          <a:ea typeface="Calibri" panose="020F0502020204030204" pitchFamily="34" charset="0"/>
                          <a:cs typeface="Calibri" panose="020F0502020204030204" pitchFamily="34" charset="0"/>
                        </a:rPr>
                        <a:t> (</a:t>
                      </a:r>
                      <a:r>
                        <a:rPr lang="pt" sz="2000" b="1" i="0" u="none" strike="noStrike" dirty="0" smtClean="0">
                          <a:solidFill>
                            <a:srgbClr val="D9D9D9"/>
                          </a:solidFill>
                          <a:latin typeface="Calibri" panose="020F0502020204030204" pitchFamily="34" charset="0"/>
                          <a:ea typeface="Calibri" panose="020F0502020204030204" pitchFamily="34" charset="0"/>
                          <a:cs typeface="Calibri" panose="020F0502020204030204" pitchFamily="34" charset="0"/>
                        </a:rPr>
                        <a:t>tartaruga-do-pântano-das-Filipinas</a:t>
                      </a:r>
                      <a:r>
                        <a:rPr lang="pt" sz="2000" b="1" i="0" u="none" strike="noStrike" dirty="0">
                          <a:solidFill>
                            <a:srgbClr val="D9D9D9"/>
                          </a:solidFill>
                          <a:latin typeface="Calibri" panose="020F0502020204030204" pitchFamily="34" charset="0"/>
                          <a:ea typeface="Calibri" panose="020F0502020204030204" pitchFamily="34" charset="0"/>
                          <a:cs typeface="Calibri" panose="020F0502020204030204" pitchFamily="34" charset="0"/>
                        </a:rPr>
                        <a:t>)</a:t>
                      </a:r>
                      <a:endParaRPr lang="zh-TW" sz="2000" dirty="0">
                        <a:solidFill>
                          <a:schemeClr val="bg1">
                            <a:lumMod val="20000"/>
                            <a:lumOff val="80000"/>
                          </a:schemeClr>
                        </a:solidFill>
                        <a:effectLst/>
                        <a:latin typeface="Calibri" panose="020F0502020204030204" pitchFamily="34" charset="0"/>
                        <a:ea typeface="新細明體" panose="02020500000000000000" pitchFamily="18" charset="-120"/>
                        <a:cs typeface="Calibri" panose="020F0502020204030204" pitchFamily="34" charset="0"/>
                      </a:endParaRPr>
                    </a:p>
                  </a:txBody>
                  <a:tcPr marL="0" marR="0" marT="0" marB="0"/>
                </a:tc>
                <a:tc>
                  <a:txBody>
                    <a:bodyPr/>
                    <a:lstStyle/>
                    <a:p>
                      <a:pPr marL="514350" algn="l" rtl="0">
                        <a:lnSpc>
                          <a:spcPct val="115000"/>
                        </a:lnSpc>
                        <a:spcAft>
                          <a:spcPct val="0"/>
                        </a:spcAft>
                      </a:pPr>
                      <a:r>
                        <a:rPr lang="pt" sz="2000" b="0" i="0" u="none" strike="noStrike" dirty="0">
                          <a:solidFill>
                            <a:srgbClr val="3F3F3F"/>
                          </a:solidFill>
                          <a:latin typeface="Calibri" panose="020F0502020204030204" pitchFamily="34" charset="0"/>
                          <a:ea typeface="Calibri" panose="020F0502020204030204" pitchFamily="34" charset="0"/>
                          <a:cs typeface="Calibri" panose="020F0502020204030204" pitchFamily="34" charset="0"/>
                        </a:rPr>
                        <a:t>HK$ 14.000-17.000</a:t>
                      </a:r>
                      <a:endParaRPr lang="zh-TW" sz="2000" dirty="0">
                        <a:solidFill>
                          <a:schemeClr val="bg1"/>
                        </a:solidFill>
                        <a:effectLst/>
                        <a:latin typeface="Calibri" panose="020F0502020204030204" pitchFamily="34" charset="0"/>
                        <a:ea typeface="新細明體" panose="02020500000000000000" pitchFamily="18" charset="-120"/>
                        <a:cs typeface="Calibri" panose="020F0502020204030204" pitchFamily="34" charset="0"/>
                      </a:endParaRPr>
                    </a:p>
                  </a:txBody>
                  <a:tcPr marL="0" marR="0" marT="0" marB="0"/>
                </a:tc>
                <a:tc>
                  <a:txBody>
                    <a:bodyPr/>
                    <a:lstStyle/>
                    <a:p>
                      <a:pPr marL="514350" algn="l" rtl="0">
                        <a:lnSpc>
                          <a:spcPct val="115000"/>
                        </a:lnSpc>
                        <a:spcAft>
                          <a:spcPct val="0"/>
                        </a:spcAft>
                      </a:pPr>
                      <a:r>
                        <a:rPr lang="pt" sz="2000" b="0" i="0" u="none" strike="noStrike">
                          <a:latin typeface="Calibri" panose="020F0502020204030204" pitchFamily="34" charset="0"/>
                          <a:ea typeface="Calibri" panose="020F0502020204030204" pitchFamily="34" charset="0"/>
                          <a:cs typeface="Calibri" panose="020F0502020204030204" pitchFamily="34" charset="0"/>
                        </a:rPr>
                        <a:t>II</a:t>
                      </a:r>
                      <a:endParaRPr lang="zh-TW" sz="2000">
                        <a:effectLst/>
                        <a:latin typeface="Calibri" panose="020F0502020204030204" pitchFamily="34" charset="0"/>
                        <a:ea typeface="新細明體" panose="02020500000000000000" pitchFamily="18" charset="-120"/>
                        <a:cs typeface="Calibri" panose="020F0502020204030204" pitchFamily="34" charset="0"/>
                      </a:endParaRPr>
                    </a:p>
                  </a:txBody>
                  <a:tcPr marL="0" marR="0" marT="0" marB="0"/>
                </a:tc>
                <a:tc>
                  <a:txBody>
                    <a:bodyPr/>
                    <a:lstStyle/>
                    <a:p>
                      <a:pPr marL="514350" algn="l" rtl="0">
                        <a:lnSpc>
                          <a:spcPct val="115000"/>
                        </a:lnSpc>
                        <a:spcAft>
                          <a:spcPct val="0"/>
                        </a:spcAft>
                      </a:pPr>
                      <a:r>
                        <a:rPr lang="pt" sz="2000" b="0" i="0" u="none" strike="noStrike">
                          <a:latin typeface="Calibri" panose="020F0502020204030204" pitchFamily="34" charset="0"/>
                          <a:ea typeface="Calibri" panose="020F0502020204030204" pitchFamily="34" charset="0"/>
                          <a:cs typeface="Calibri" panose="020F0502020204030204" pitchFamily="34" charset="0"/>
                        </a:rPr>
                        <a:t>CR</a:t>
                      </a:r>
                      <a:endParaRPr lang="zh-TW" sz="2000">
                        <a:effectLst/>
                        <a:latin typeface="Calibri" panose="020F0502020204030204" pitchFamily="34" charset="0"/>
                        <a:ea typeface="新細明體" panose="02020500000000000000" pitchFamily="18" charset="-120"/>
                        <a:cs typeface="Calibri" panose="020F0502020204030204" pitchFamily="34" charset="0"/>
                      </a:endParaRPr>
                    </a:p>
                  </a:txBody>
                  <a:tcPr marL="0" marR="0" marT="0" marB="0"/>
                </a:tc>
                <a:extLst>
                  <a:ext uri="{0D108BD9-81ED-4DB2-BD59-A6C34878D82A}">
                    <a16:row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val="10005"/>
                  </a:ext>
                </a:extLst>
              </a:tr>
              <a:tr h="768437">
                <a:tc>
                  <a:txBody>
                    <a:bodyPr/>
                    <a:lstStyle/>
                    <a:p>
                      <a:pPr marL="514350" algn="l" rtl="0">
                        <a:lnSpc>
                          <a:spcPct val="115000"/>
                        </a:lnSpc>
                        <a:spcAft>
                          <a:spcPct val="0"/>
                        </a:spcAft>
                      </a:pPr>
                      <a:r>
                        <a:rPr lang="pt" sz="2000" b="1" i="1" u="none" strike="noStrike" dirty="0">
                          <a:solidFill>
                            <a:srgbClr val="D9D9D9"/>
                          </a:solidFill>
                          <a:latin typeface="Calibri" panose="020F0502020204030204" pitchFamily="34" charset="0"/>
                          <a:ea typeface="Calibri" panose="020F0502020204030204" pitchFamily="34" charset="0"/>
                          <a:cs typeface="Calibri" panose="020F0502020204030204" pitchFamily="34" charset="0"/>
                        </a:rPr>
                        <a:t>Pyxis arachnoides</a:t>
                      </a:r>
                      <a:r>
                        <a:rPr lang="pt" sz="2000" b="1" i="0" u="none" strike="noStrike" dirty="0">
                          <a:solidFill>
                            <a:srgbClr val="D9D9D9"/>
                          </a:solidFill>
                          <a:latin typeface="Calibri" panose="020F0502020204030204" pitchFamily="34" charset="0"/>
                          <a:ea typeface="Calibri" panose="020F0502020204030204" pitchFamily="34" charset="0"/>
                          <a:cs typeface="Calibri" panose="020F0502020204030204" pitchFamily="34" charset="0"/>
                        </a:rPr>
                        <a:t> (tartaruga-aranha)</a:t>
                      </a:r>
                      <a:endParaRPr lang="zh-TW" sz="2000" dirty="0">
                        <a:solidFill>
                          <a:schemeClr val="bg1">
                            <a:lumMod val="20000"/>
                            <a:lumOff val="80000"/>
                          </a:schemeClr>
                        </a:solidFill>
                        <a:effectLst/>
                        <a:latin typeface="Calibri" panose="020F0502020204030204" pitchFamily="34" charset="0"/>
                        <a:ea typeface="新細明體" panose="02020500000000000000" pitchFamily="18" charset="-120"/>
                        <a:cs typeface="Calibri" panose="020F0502020204030204" pitchFamily="34" charset="0"/>
                      </a:endParaRPr>
                    </a:p>
                  </a:txBody>
                  <a:tcPr marL="0" marR="0" marT="0" marB="0"/>
                </a:tc>
                <a:tc>
                  <a:txBody>
                    <a:bodyPr/>
                    <a:lstStyle/>
                    <a:p>
                      <a:pPr marL="514350" algn="l" rtl="0">
                        <a:lnSpc>
                          <a:spcPct val="115000"/>
                        </a:lnSpc>
                        <a:spcAft>
                          <a:spcPct val="0"/>
                        </a:spcAft>
                      </a:pPr>
                      <a:r>
                        <a:rPr lang="pt" sz="2000" b="0" i="0" u="none" strike="noStrike">
                          <a:latin typeface="Calibri" panose="020F0502020204030204" pitchFamily="34" charset="0"/>
                          <a:ea typeface="Calibri" panose="020F0502020204030204" pitchFamily="34" charset="0"/>
                          <a:cs typeface="Calibri" panose="020F0502020204030204" pitchFamily="34" charset="0"/>
                        </a:rPr>
                        <a:t>HK$ 6.800</a:t>
                      </a:r>
                      <a:endParaRPr lang="zh-TW" sz="2000">
                        <a:effectLst/>
                        <a:latin typeface="Calibri" panose="020F0502020204030204" pitchFamily="34" charset="0"/>
                        <a:ea typeface="新細明體" panose="02020500000000000000" pitchFamily="18" charset="-120"/>
                        <a:cs typeface="Calibri" panose="020F0502020204030204" pitchFamily="34" charset="0"/>
                      </a:endParaRPr>
                    </a:p>
                  </a:txBody>
                  <a:tcPr marL="0" marR="0" marT="0" marB="0"/>
                </a:tc>
                <a:tc>
                  <a:txBody>
                    <a:bodyPr/>
                    <a:lstStyle/>
                    <a:p>
                      <a:pPr marL="514350" algn="l" rtl="0">
                        <a:lnSpc>
                          <a:spcPct val="115000"/>
                        </a:lnSpc>
                        <a:spcAft>
                          <a:spcPct val="0"/>
                        </a:spcAft>
                      </a:pPr>
                      <a:r>
                        <a:rPr lang="pt" sz="2000" b="0" i="0" u="none" strike="noStrike">
                          <a:latin typeface="Calibri" panose="020F0502020204030204" pitchFamily="34" charset="0"/>
                          <a:ea typeface="Calibri" panose="020F0502020204030204" pitchFamily="34" charset="0"/>
                          <a:cs typeface="Calibri" panose="020F0502020204030204" pitchFamily="34" charset="0"/>
                        </a:rPr>
                        <a:t>I</a:t>
                      </a:r>
                      <a:endParaRPr lang="zh-TW" sz="2000">
                        <a:effectLst/>
                        <a:latin typeface="Calibri" panose="020F0502020204030204" pitchFamily="34" charset="0"/>
                        <a:ea typeface="新細明體" panose="02020500000000000000" pitchFamily="18" charset="-120"/>
                        <a:cs typeface="Calibri" panose="020F0502020204030204" pitchFamily="34" charset="0"/>
                      </a:endParaRPr>
                    </a:p>
                  </a:txBody>
                  <a:tcPr marL="0" marR="0" marT="0" marB="0"/>
                </a:tc>
                <a:tc>
                  <a:txBody>
                    <a:bodyPr/>
                    <a:lstStyle/>
                    <a:p>
                      <a:pPr marL="514350" algn="l" rtl="0">
                        <a:lnSpc>
                          <a:spcPct val="115000"/>
                        </a:lnSpc>
                        <a:spcAft>
                          <a:spcPct val="0"/>
                        </a:spcAft>
                      </a:pPr>
                      <a:r>
                        <a:rPr lang="pt" sz="2000" b="0" i="0" u="none" strike="noStrike" dirty="0">
                          <a:latin typeface="Calibri" panose="020F0502020204030204" pitchFamily="34" charset="0"/>
                          <a:ea typeface="Calibri" panose="020F0502020204030204" pitchFamily="34" charset="0"/>
                          <a:cs typeface="Calibri" panose="020F0502020204030204" pitchFamily="34" charset="0"/>
                        </a:rPr>
                        <a:t>CR</a:t>
                      </a:r>
                      <a:endParaRPr lang="zh-TW" sz="2000" dirty="0">
                        <a:effectLst/>
                        <a:latin typeface="Calibri" panose="020F0502020204030204" pitchFamily="34" charset="0"/>
                        <a:ea typeface="新細明體" panose="02020500000000000000" pitchFamily="18" charset="-120"/>
                        <a:cs typeface="Calibri" panose="020F0502020204030204" pitchFamily="34" charset="0"/>
                      </a:endParaRPr>
                    </a:p>
                  </a:txBody>
                  <a:tcPr marL="0" marR="0" marT="0" marB="0"/>
                </a:tc>
                <a:extLst>
                  <a:ext uri="{0D108BD9-81ED-4DB2-BD59-A6C34878D82A}">
                    <a16:row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val="10006"/>
                  </a:ext>
                </a:extLst>
              </a:tr>
            </a:tbl>
          </a:graphicData>
        </a:graphic>
      </p:graphicFrame>
      <p:pic>
        <p:nvPicPr>
          <p:cNvPr id="9" name="Picture 1"/>
          <p:cNvPicPr>
            <a:picLocks noChangeAspect="1" noChangeArrowheads="1"/>
          </p:cNvPicPr>
          <p:nvPr/>
        </p:nvPicPr>
        <p:blipFill>
          <a:blip r:embed="rId2">
            <a:extLst>
              <a:ext uri="{28A0092B-C50C-407E-A947-70E740481C1C}">
                <a14:useLocalDpi xmlns:a14="http://schemas.microsoft.com/office/drawing/2010/main" val="0"/>
              </a:ext>
            </a:extLst>
          </a:blip>
          <a:srcRect l="8586" t="5321" r="48972" b="7401"/>
          <a:stretch>
            <a:fillRect/>
          </a:stretch>
        </p:blipFill>
        <p:spPr bwMode="auto">
          <a:xfrm>
            <a:off x="12916359" y="2305995"/>
            <a:ext cx="5112113" cy="667000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48146" y="498364"/>
            <a:ext cx="17041090" cy="1015663"/>
          </a:xfrm>
          <a:prstGeom prst="rect">
            <a:avLst/>
          </a:prstGeom>
          <a:noFill/>
        </p:spPr>
        <p:txBody>
          <a:bodyPr wrap="square" rtlCol="0">
            <a:noAutofit/>
          </a:bodyPr>
          <a:lstStyle/>
          <a:p>
            <a:pPr rtl="0"/>
            <a:r>
              <a:rPr lang="pt" sz="5400" b="1" i="0" u="none" strike="noStrike" dirty="0" smtClean="0">
                <a:latin typeface="Calibri" panose="020F0502020204030204" pitchFamily="34" charset="0"/>
                <a:ea typeface="Calibri" panose="020F0502020204030204" pitchFamily="34" charset="0"/>
                <a:cs typeface="Calibri" panose="020F0502020204030204" pitchFamily="34" charset="0"/>
              </a:rPr>
              <a:t>Valores </a:t>
            </a:r>
            <a:r>
              <a:rPr lang="pt" sz="5400" b="1" i="0" u="none" strike="noStrike" dirty="0">
                <a:latin typeface="Calibri" panose="020F0502020204030204" pitchFamily="34" charset="0"/>
                <a:ea typeface="Calibri" panose="020F0502020204030204" pitchFamily="34" charset="0"/>
                <a:cs typeface="Calibri" panose="020F0502020204030204" pitchFamily="34" charset="0"/>
              </a:rPr>
              <a:t>de mercado de TARTARUGAS para colecionadores</a:t>
            </a:r>
            <a:endParaRPr lang="en-US" sz="5400" b="1" dirty="0">
              <a:latin typeface="Calibri" panose="020F0502020204030204" pitchFamily="34" charset="0"/>
              <a:ea typeface="Calibri" panose="020F0502020204030204" pitchFamily="34" charset="0"/>
              <a:cs typeface="Calibri" panose="020F0502020204030204" pitchFamily="34" charset="0"/>
            </a:endParaRPr>
          </a:p>
        </p:txBody>
      </p:sp>
      <p:grpSp>
        <p:nvGrpSpPr>
          <p:cNvPr id="6" name="Group 5"/>
          <p:cNvGrpSpPr>
            <a:grpSpLocks noChangeAspect="1"/>
          </p:cNvGrpSpPr>
          <p:nvPr/>
        </p:nvGrpSpPr>
        <p:grpSpPr>
          <a:xfrm>
            <a:off x="9440235" y="5286375"/>
            <a:ext cx="4999251" cy="3227710"/>
            <a:chOff x="5841" y="2983"/>
            <a:chExt cx="1818" cy="1521"/>
          </a:xfrm>
        </p:grpSpPr>
        <p:sp>
          <p:nvSpPr>
            <p:cNvPr id="7" name="AutoShape 3"/>
            <p:cNvSpPr>
              <a:spLocks noChangeAspect="1" noChangeArrowheads="1" noTextEdit="1"/>
            </p:cNvSpPr>
            <p:nvPr/>
          </p:nvSpPr>
          <p:spPr bwMode="auto">
            <a:xfrm>
              <a:off x="5841" y="2983"/>
              <a:ext cx="1813" cy="1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noAutofit/>
            </a:bodyPr>
            <a:lstStyle/>
            <a:p>
              <a:endParaRPr lang="zh-HK" altLang="en-US" sz="2100">
                <a:latin typeface="Calibri" panose="020F0502020204030204" pitchFamily="34" charset="0"/>
                <a:cs typeface="Calibri" panose="020F0502020204030204" pitchFamily="34" charset="0"/>
              </a:endParaRPr>
            </a:p>
          </p:txBody>
        </p:sp>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841" y="3138"/>
              <a:ext cx="1818" cy="1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1826966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676947" y="2707082"/>
            <a:ext cx="4173649" cy="5620611"/>
          </a:xfrm>
          <a:prstGeom prst="rect">
            <a:avLst/>
          </a:prstGeom>
          <a:noFill/>
          <a:ln>
            <a:noFill/>
          </a:ln>
          <a:effectLst>
            <a:softEdge rad="1651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333558" y="541537"/>
            <a:ext cx="12059712" cy="1015663"/>
          </a:xfrm>
          <a:prstGeom prst="rect">
            <a:avLst/>
          </a:prstGeom>
        </p:spPr>
        <p:txBody>
          <a:bodyPr wrap="none">
            <a:noAutofit/>
          </a:bodyPr>
          <a:lstStyle/>
          <a:p>
            <a:pPr rtl="0"/>
            <a:r>
              <a:rPr lang="pt" sz="6000" b="1" i="0" u="none" strike="noStrike" dirty="0">
                <a:solidFill>
                  <a:srgbClr val="000000"/>
                </a:solidFill>
                <a:latin typeface="Calibri" panose="020F0502020204030204" pitchFamily="34" charset="0"/>
                <a:ea typeface="Calibri" panose="020F0502020204030204" pitchFamily="34" charset="0"/>
                <a:cs typeface="Calibri" panose="020F0502020204030204" pitchFamily="34" charset="0"/>
              </a:rPr>
              <a:t>Calau-de-capacete </a:t>
            </a:r>
            <a:r>
              <a:rPr lang="pt" sz="6000" b="1" i="0" u="none" strike="noStrike" dirty="0" smtClean="0">
                <a:solidFill>
                  <a:srgbClr val="000000"/>
                </a:solidFill>
                <a:latin typeface="Calibri" panose="020F0502020204030204" pitchFamily="34" charset="0"/>
                <a:ea typeface="Calibri" panose="020F0502020204030204" pitchFamily="34" charset="0"/>
                <a:cs typeface="Calibri" panose="020F0502020204030204" pitchFamily="34" charset="0"/>
              </a:rPr>
              <a:t>(</a:t>
            </a:r>
            <a:r>
              <a:rPr lang="pt" sz="6000" b="1" i="1" u="none" strike="noStrike" dirty="0" smtClean="0">
                <a:solidFill>
                  <a:srgbClr val="000000"/>
                </a:solidFill>
                <a:latin typeface="Calibri" panose="020F0502020204030204" pitchFamily="34" charset="0"/>
                <a:ea typeface="Calibri" panose="020F0502020204030204" pitchFamily="34" charset="0"/>
                <a:cs typeface="Calibri" panose="020F0502020204030204" pitchFamily="34" charset="0"/>
              </a:rPr>
              <a:t>Rhinoplax vigil</a:t>
            </a:r>
            <a:r>
              <a:rPr lang="pt" sz="6000" b="1" i="0" u="none" strike="noStrike" dirty="0" smtClean="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lang="pt" sz="6000" b="1" i="0" u="none" strike="noStrike"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786806443"/>
              </p:ext>
            </p:extLst>
          </p:nvPr>
        </p:nvGraphicFramePr>
        <p:xfrm>
          <a:off x="5012534" y="1993519"/>
          <a:ext cx="12192609" cy="7545217"/>
        </p:xfrm>
        <a:graphic>
          <a:graphicData uri="http://schemas.openxmlformats.org/drawingml/2006/table">
            <a:tbl>
              <a:tblPr/>
              <a:tblGrid>
                <a:gridCol w="3005341">
                  <a:extLst>
                    <a:ext uri="{9D8B030D-6E8A-4147-A177-3AD203B41FA5}">
                      <a16:col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val="20000"/>
                    </a:ext>
                  </a:extLst>
                </a:gridCol>
                <a:gridCol w="9187268">
                  <a:extLst>
                    <a:ext uri="{9D8B030D-6E8A-4147-A177-3AD203B41FA5}">
                      <a16:col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val="20001"/>
                    </a:ext>
                  </a:extLst>
                </a:gridCol>
              </a:tblGrid>
              <a:tr h="1995185">
                <a:tc>
                  <a:txBody>
                    <a:bodyPr/>
                    <a:lstStyle/>
                    <a:p>
                      <a:pPr rtl="0" fontAlgn="t">
                        <a:spcBef>
                          <a:spcPct val="0"/>
                        </a:spcBef>
                        <a:spcAft>
                          <a:spcPts val="800"/>
                        </a:spcAft>
                      </a:pPr>
                      <a:r>
                        <a:rPr lang="pt" sz="2400" b="1" i="0" u="none" strike="noStrike" dirty="0">
                          <a:solidFill>
                            <a:srgbClr val="FFC000"/>
                          </a:solidFill>
                          <a:latin typeface="Calibri" panose="020F0502020204030204" pitchFamily="34" charset="0"/>
                          <a:ea typeface="Calibri" panose="020F0502020204030204" pitchFamily="34" charset="0"/>
                          <a:cs typeface="Calibri" panose="020F0502020204030204" pitchFamily="34" charset="0"/>
                        </a:rPr>
                        <a:t>Descrição dos </a:t>
                      </a:r>
                      <a:r>
                        <a:rPr lang="pt" sz="2400" b="1" i="0" u="none" strike="noStrike" dirty="0" smtClean="0">
                          <a:solidFill>
                            <a:srgbClr val="FFC000"/>
                          </a:solidFill>
                          <a:latin typeface="Calibri" panose="020F0502020204030204" pitchFamily="34" charset="0"/>
                          <a:ea typeface="Calibri" panose="020F0502020204030204" pitchFamily="34" charset="0"/>
                          <a:cs typeface="Calibri" panose="020F0502020204030204" pitchFamily="34" charset="0"/>
                        </a:rPr>
                        <a:t>espécimes, por </a:t>
                      </a:r>
                      <a:r>
                        <a:rPr lang="pt" sz="2400" b="1" i="0" u="none" strike="noStrike" dirty="0">
                          <a:solidFill>
                            <a:srgbClr val="FFC000"/>
                          </a:solidFill>
                          <a:latin typeface="Calibri" panose="020F0502020204030204" pitchFamily="34" charset="0"/>
                          <a:ea typeface="Calibri" panose="020F0502020204030204" pitchFamily="34" charset="0"/>
                          <a:cs typeface="Calibri" panose="020F0502020204030204" pitchFamily="34" charset="0"/>
                        </a:rPr>
                        <a:t>exemplo, vivos, peles, carcaças</a:t>
                      </a:r>
                      <a:endParaRPr lang="en-US" sz="2400" b="1" dirty="0">
                        <a:solidFill>
                          <a:srgbClr val="FFC000"/>
                        </a:solidFill>
                        <a:effectLst/>
                        <a:latin typeface="Calibri" panose="020F0502020204030204" pitchFamily="34" charset="0"/>
                        <a:ea typeface="Calibri" panose="020F0502020204030204" pitchFamily="34" charset="0"/>
                        <a:cs typeface="Calibri" panose="020F0502020204030204" pitchFamily="34" charset="0"/>
                      </a:endParaRPr>
                    </a:p>
                  </a:txBody>
                  <a:tcPr marL="83792" marR="83792" marT="55860" marB="5586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t">
                        <a:spcBef>
                          <a:spcPct val="0"/>
                        </a:spcBef>
                        <a:spcAft>
                          <a:spcPts val="800"/>
                        </a:spcAft>
                      </a:pPr>
                      <a:r>
                        <a:rPr lang="pt" sz="24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Somente o </a:t>
                      </a:r>
                      <a:r>
                        <a:rPr lang="pt" sz="2400" b="0" i="0" u="none" strike="noStrike" dirty="0" smtClean="0">
                          <a:solidFill>
                            <a:srgbClr val="EDEDED"/>
                          </a:solidFill>
                          <a:latin typeface="Calibri" panose="020F0502020204030204" pitchFamily="34" charset="0"/>
                          <a:ea typeface="Calibri" panose="020F0502020204030204" pitchFamily="34" charset="0"/>
                          <a:cs typeface="Calibri" panose="020F0502020204030204" pitchFamily="34" charset="0"/>
                        </a:rPr>
                        <a:t>capacete, que é grande </a:t>
                      </a:r>
                      <a:r>
                        <a:rPr lang="pt" sz="24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e sólido </a:t>
                      </a:r>
                      <a:r>
                        <a:rPr lang="pt" sz="2400" b="0" i="0" u="none" strike="noStrike" dirty="0" smtClean="0">
                          <a:solidFill>
                            <a:srgbClr val="EDEDED"/>
                          </a:solidFill>
                          <a:latin typeface="Calibri" panose="020F0502020204030204" pitchFamily="34" charset="0"/>
                          <a:ea typeface="Calibri" panose="020F0502020204030204" pitchFamily="34" charset="0"/>
                          <a:cs typeface="Calibri" panose="020F0502020204030204" pitchFamily="34" charset="0"/>
                        </a:rPr>
                        <a:t>(parte superior do bico, mas </a:t>
                      </a:r>
                      <a:r>
                        <a:rPr lang="pt" sz="24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às vezes o crânio inteiro</a:t>
                      </a:r>
                      <a:r>
                        <a:rPr lang="pt" sz="2400" b="0" i="0" u="none" strike="noStrike" dirty="0" smtClean="0">
                          <a:solidFill>
                            <a:srgbClr val="EDEDED"/>
                          </a:solidFill>
                          <a:latin typeface="Calibri" panose="020F0502020204030204" pitchFamily="34" charset="0"/>
                          <a:ea typeface="Calibri" panose="020F0502020204030204" pitchFamily="34" charset="0"/>
                          <a:cs typeface="Calibri" panose="020F0502020204030204" pitchFamily="34" charset="0"/>
                        </a:rPr>
                        <a:t>), é </a:t>
                      </a:r>
                      <a:r>
                        <a:rPr lang="pt" sz="24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comercializado. </a:t>
                      </a:r>
                    </a:p>
                    <a:p>
                      <a:pPr rtl="0" fontAlgn="t">
                        <a:spcBef>
                          <a:spcPct val="0"/>
                        </a:spcBef>
                        <a:spcAft>
                          <a:spcPts val="800"/>
                        </a:spcAft>
                      </a:pPr>
                      <a:r>
                        <a:rPr lang="pt" sz="24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No comércio, a espécie é conhecida como marfim de calau, jade </a:t>
                      </a:r>
                      <a:r>
                        <a:rPr lang="pt" sz="2400" b="0" i="0" u="none" strike="noStrike" dirty="0" smtClean="0">
                          <a:solidFill>
                            <a:srgbClr val="EDEDED"/>
                          </a:solidFill>
                          <a:latin typeface="Calibri" panose="020F0502020204030204" pitchFamily="34" charset="0"/>
                          <a:ea typeface="Calibri" panose="020F0502020204030204" pitchFamily="34" charset="0"/>
                          <a:cs typeface="Calibri" panose="020F0502020204030204" pitchFamily="34" charset="0"/>
                        </a:rPr>
                        <a:t>dourada, 鶴頂紅 </a:t>
                      </a:r>
                      <a:r>
                        <a:rPr lang="pt" sz="24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ou 紅象牙. É esculpido em diferentes itens (anéis, objetos de decoração, pingentes, contas etc.), assim como o marfim.</a:t>
                      </a:r>
                      <a:endParaRPr lang="en-US" sz="2400" dirty="0">
                        <a:solidFill>
                          <a:schemeClr val="bg2">
                            <a:lumMod val="20000"/>
                            <a:lumOff val="8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83792" marR="83792" marT="55860" marB="5586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val="10000"/>
                  </a:ext>
                </a:extLst>
              </a:tr>
              <a:tr h="1532354">
                <a:tc>
                  <a:txBody>
                    <a:bodyPr/>
                    <a:lstStyle/>
                    <a:p>
                      <a:pPr rtl="0" fontAlgn="t">
                        <a:spcBef>
                          <a:spcPct val="0"/>
                        </a:spcBef>
                        <a:spcAft>
                          <a:spcPts val="800"/>
                        </a:spcAft>
                      </a:pPr>
                      <a:r>
                        <a:rPr lang="pt" sz="2400" b="1" i="0" u="none" strike="noStrike" dirty="0" smtClean="0">
                          <a:solidFill>
                            <a:srgbClr val="FFC000"/>
                          </a:solidFill>
                          <a:latin typeface="Calibri" panose="020F0502020204030204" pitchFamily="34" charset="0"/>
                          <a:ea typeface="Calibri" panose="020F0502020204030204" pitchFamily="34" charset="0"/>
                          <a:cs typeface="Calibri" panose="020F0502020204030204" pitchFamily="34" charset="0"/>
                        </a:rPr>
                        <a:t>Quantidade, por </a:t>
                      </a:r>
                      <a:r>
                        <a:rPr lang="pt" sz="2400" b="1" i="0" u="none" strike="noStrike" dirty="0">
                          <a:solidFill>
                            <a:srgbClr val="FFC000"/>
                          </a:solidFill>
                          <a:latin typeface="Calibri" panose="020F0502020204030204" pitchFamily="34" charset="0"/>
                          <a:ea typeface="Calibri" panose="020F0502020204030204" pitchFamily="34" charset="0"/>
                          <a:cs typeface="Calibri" panose="020F0502020204030204" pitchFamily="34" charset="0"/>
                        </a:rPr>
                        <a:t>exemplo, cabeça, peso (kg)</a:t>
                      </a:r>
                      <a:endParaRPr lang="en-US" sz="2400" b="1" dirty="0">
                        <a:solidFill>
                          <a:srgbClr val="FFC000"/>
                        </a:solidFill>
                        <a:effectLst/>
                        <a:latin typeface="Calibri" panose="020F0502020204030204" pitchFamily="34" charset="0"/>
                        <a:ea typeface="Calibri" panose="020F0502020204030204" pitchFamily="34" charset="0"/>
                        <a:cs typeface="Calibri" panose="020F0502020204030204" pitchFamily="34" charset="0"/>
                      </a:endParaRPr>
                    </a:p>
                  </a:txBody>
                  <a:tcPr marL="83792" marR="83792" marT="55860" marB="5586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t">
                        <a:spcBef>
                          <a:spcPct val="0"/>
                        </a:spcBef>
                        <a:spcAft>
                          <a:spcPts val="800"/>
                        </a:spcAft>
                      </a:pPr>
                      <a:r>
                        <a:rPr lang="pt" sz="24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Na China continental, já houve apreensões de mais de 100 capacetes, contrabandeados junto com outros produtos animais de alto valor, como marfim de elefante, chifre de rinoceronte, casco de tartaruga-de-pente e garras e dentes de urso e leopardo.</a:t>
                      </a:r>
                      <a:endParaRPr lang="en-US" sz="2400" dirty="0">
                        <a:solidFill>
                          <a:schemeClr val="bg2">
                            <a:lumMod val="20000"/>
                            <a:lumOff val="8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83792" marR="83792" marT="55860" marB="5586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val="10001"/>
                  </a:ext>
                </a:extLst>
              </a:tr>
              <a:tr h="1987129">
                <a:tc>
                  <a:txBody>
                    <a:bodyPr/>
                    <a:lstStyle/>
                    <a:p>
                      <a:pPr rtl="0" fontAlgn="t">
                        <a:spcBef>
                          <a:spcPct val="0"/>
                        </a:spcBef>
                        <a:spcAft>
                          <a:spcPts val="800"/>
                        </a:spcAft>
                      </a:pPr>
                      <a:r>
                        <a:rPr lang="pt" sz="2400" b="1" i="0" u="none" strike="noStrike" dirty="0">
                          <a:solidFill>
                            <a:srgbClr val="FFC000"/>
                          </a:solidFill>
                          <a:latin typeface="Calibri" panose="020F0502020204030204" pitchFamily="34" charset="0"/>
                          <a:ea typeface="Calibri" panose="020F0502020204030204" pitchFamily="34" charset="0"/>
                          <a:cs typeface="Calibri" panose="020F0502020204030204" pitchFamily="34" charset="0"/>
                        </a:rPr>
                        <a:t>Estimativa do valor comercial</a:t>
                      </a:r>
                      <a:endParaRPr lang="en-US" sz="2400" b="1" dirty="0">
                        <a:solidFill>
                          <a:srgbClr val="FFC000"/>
                        </a:solidFill>
                        <a:effectLst/>
                        <a:latin typeface="Calibri" panose="020F0502020204030204" pitchFamily="34" charset="0"/>
                        <a:ea typeface="Calibri" panose="020F0502020204030204" pitchFamily="34" charset="0"/>
                        <a:cs typeface="Calibri" panose="020F0502020204030204" pitchFamily="34" charset="0"/>
                      </a:endParaRPr>
                    </a:p>
                    <a:p>
                      <a:pPr rtl="0" fontAlgn="t">
                        <a:spcBef>
                          <a:spcPct val="0"/>
                        </a:spcBef>
                        <a:spcAft>
                          <a:spcPts val="800"/>
                        </a:spcAft>
                      </a:pPr>
                      <a:r>
                        <a:rPr lang="pt" sz="2400" b="1" i="0" u="none" strike="noStrike" dirty="0">
                          <a:solidFill>
                            <a:srgbClr val="FFC000"/>
                          </a:solidFill>
                          <a:latin typeface="Calibri" panose="020F0502020204030204" pitchFamily="34" charset="0"/>
                          <a:ea typeface="Calibri" panose="020F0502020204030204" pitchFamily="34" charset="0"/>
                          <a:cs typeface="Calibri" panose="020F0502020204030204" pitchFamily="34" charset="0"/>
                        </a:rPr>
                        <a:t>Valor comercial ilegal/legal</a:t>
                      </a:r>
                      <a:endParaRPr lang="en-US" sz="2400" b="1" dirty="0">
                        <a:solidFill>
                          <a:srgbClr val="FFC000"/>
                        </a:solidFill>
                        <a:effectLst/>
                        <a:latin typeface="Calibri" panose="020F0502020204030204" pitchFamily="34" charset="0"/>
                        <a:ea typeface="Calibri" panose="020F0502020204030204" pitchFamily="34" charset="0"/>
                        <a:cs typeface="Calibri" panose="020F0502020204030204" pitchFamily="34" charset="0"/>
                      </a:endParaRPr>
                    </a:p>
                  </a:txBody>
                  <a:tcPr marL="83792" marR="83792" marT="55860" marB="5586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t">
                        <a:spcBef>
                          <a:spcPct val="0"/>
                        </a:spcBef>
                        <a:spcAft>
                          <a:spcPts val="800"/>
                        </a:spcAft>
                      </a:pPr>
                      <a:r>
                        <a:rPr lang="pt" sz="24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US$ 1.000 por um único capacete (Beastall et al. 2016)</a:t>
                      </a:r>
                      <a:endParaRPr lang="en-US" sz="2400" dirty="0">
                        <a:solidFill>
                          <a:schemeClr val="bg2">
                            <a:lumMod val="20000"/>
                            <a:lumOff val="80000"/>
                          </a:schemeClr>
                        </a:solidFill>
                        <a:effectLst/>
                        <a:latin typeface="Calibri" panose="020F0502020204030204" pitchFamily="34" charset="0"/>
                        <a:ea typeface="Calibri" panose="020F0502020204030204" pitchFamily="34" charset="0"/>
                        <a:cs typeface="Calibri" panose="020F0502020204030204" pitchFamily="34" charset="0"/>
                      </a:endParaRPr>
                    </a:p>
                    <a:p>
                      <a:pPr rtl="0" fontAlgn="t">
                        <a:spcBef>
                          <a:spcPct val="0"/>
                        </a:spcBef>
                        <a:spcAft>
                          <a:spcPts val="800"/>
                        </a:spcAft>
                      </a:pPr>
                      <a:r>
                        <a:rPr lang="pt" sz="24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
                      </a:r>
                      <a:br>
                        <a:rPr lang="pt" sz="24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br>
                      <a:r>
                        <a:rPr lang="pt" sz="24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Em 2020, um tribunal na cidade de Urumchi, província de Xinjiang, avaliou um único capacete em 8.152 yuans. Esculturas feitas de capacetes foram avaliadas em 400.000 yuans pelo mesmo tribunal.</a:t>
                      </a:r>
                      <a:endParaRPr lang="en-US" sz="2400" dirty="0">
                        <a:solidFill>
                          <a:schemeClr val="bg2">
                            <a:lumMod val="20000"/>
                            <a:lumOff val="8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83792" marR="83792" marT="55860" marB="5586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val="10002"/>
                  </a:ext>
                </a:extLst>
              </a:tr>
              <a:tr h="820533">
                <a:tc>
                  <a:txBody>
                    <a:bodyPr/>
                    <a:lstStyle/>
                    <a:p>
                      <a:pPr rtl="0" fontAlgn="t">
                        <a:spcBef>
                          <a:spcPct val="0"/>
                        </a:spcBef>
                        <a:spcAft>
                          <a:spcPts val="800"/>
                        </a:spcAft>
                      </a:pPr>
                      <a:r>
                        <a:rPr lang="pt" sz="2400" b="1" i="0" u="none" strike="noStrike" dirty="0">
                          <a:solidFill>
                            <a:srgbClr val="FFC000"/>
                          </a:solidFill>
                          <a:latin typeface="Calibri" panose="020F0502020204030204" pitchFamily="34" charset="0"/>
                          <a:ea typeface="Calibri" panose="020F0502020204030204" pitchFamily="34" charset="0"/>
                          <a:cs typeface="Calibri" panose="020F0502020204030204" pitchFamily="34" charset="0"/>
                        </a:rPr>
                        <a:t>Origem </a:t>
                      </a:r>
                      <a:r>
                        <a:rPr lang="pt" sz="2400" b="1" i="0" u="none" strike="noStrike" dirty="0" smtClean="0">
                          <a:solidFill>
                            <a:srgbClr val="FFC000"/>
                          </a:solidFill>
                          <a:latin typeface="Calibri" panose="020F0502020204030204" pitchFamily="34" charset="0"/>
                          <a:ea typeface="Calibri" panose="020F0502020204030204" pitchFamily="34" charset="0"/>
                          <a:cs typeface="Calibri" panose="020F0502020204030204" pitchFamily="34" charset="0"/>
                        </a:rPr>
                        <a:t>declarada </a:t>
                      </a:r>
                      <a:r>
                        <a:rPr lang="pt" sz="2400" b="1" i="0" u="none" strike="noStrike" dirty="0">
                          <a:solidFill>
                            <a:srgbClr val="FFC000"/>
                          </a:solidFill>
                          <a:latin typeface="Calibri" panose="020F0502020204030204" pitchFamily="34" charset="0"/>
                          <a:ea typeface="Calibri" panose="020F0502020204030204" pitchFamily="34" charset="0"/>
                          <a:cs typeface="Calibri" panose="020F0502020204030204" pitchFamily="34" charset="0"/>
                        </a:rPr>
                        <a:t>da </a:t>
                      </a:r>
                      <a:r>
                        <a:rPr lang="pt" sz="2400" b="1" i="0" u="none" strike="noStrike" dirty="0" smtClean="0">
                          <a:solidFill>
                            <a:srgbClr val="FFC000"/>
                          </a:solidFill>
                          <a:latin typeface="Calibri" panose="020F0502020204030204" pitchFamily="34" charset="0"/>
                          <a:ea typeface="Calibri" panose="020F0502020204030204" pitchFamily="34" charset="0"/>
                          <a:cs typeface="Calibri" panose="020F0502020204030204" pitchFamily="34" charset="0"/>
                        </a:rPr>
                        <a:t>remessa</a:t>
                      </a:r>
                      <a:endParaRPr lang="en-US" sz="2400" b="1" dirty="0">
                        <a:solidFill>
                          <a:srgbClr val="FFC000"/>
                        </a:solidFill>
                        <a:effectLst/>
                        <a:latin typeface="Calibri" panose="020F0502020204030204" pitchFamily="34" charset="0"/>
                        <a:ea typeface="Calibri" panose="020F0502020204030204" pitchFamily="34" charset="0"/>
                        <a:cs typeface="Calibri" panose="020F0502020204030204" pitchFamily="34" charset="0"/>
                      </a:endParaRPr>
                    </a:p>
                  </a:txBody>
                  <a:tcPr marL="83792" marR="83792" marT="55860" marB="5586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t">
                        <a:spcBef>
                          <a:spcPct val="0"/>
                        </a:spcBef>
                        <a:spcAft>
                          <a:spcPts val="800"/>
                        </a:spcAft>
                      </a:pPr>
                      <a:r>
                        <a:rPr lang="en-US" sz="2400" b="0" i="0" u="none" strike="noStrike" dirty="0">
                          <a:solidFill>
                            <a:schemeClr val="bg2">
                              <a:lumMod val="20000"/>
                              <a:lumOff val="80000"/>
                            </a:schemeClr>
                          </a:solidFill>
                          <a:effectLst/>
                          <a:latin typeface="Calibri" panose="020F0502020204030204" pitchFamily="34" charset="0"/>
                          <a:ea typeface="Calibri" panose="020F0502020204030204" pitchFamily="34" charset="0"/>
                          <a:cs typeface="Calibri" panose="020F0502020204030204" pitchFamily="34" charset="0"/>
                        </a:rPr>
                        <a:t>     </a:t>
                      </a:r>
                      <a:endParaRPr lang="en-US" sz="2400" dirty="0">
                        <a:solidFill>
                          <a:schemeClr val="bg2">
                            <a:lumMod val="20000"/>
                            <a:lumOff val="8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83792" marR="83792" marT="55860" marB="5586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val="10003"/>
                  </a:ext>
                </a:extLst>
              </a:tr>
              <a:tr h="1042977">
                <a:tc>
                  <a:txBody>
                    <a:bodyPr/>
                    <a:lstStyle/>
                    <a:p>
                      <a:pPr rtl="0" fontAlgn="t">
                        <a:spcBef>
                          <a:spcPct val="0"/>
                        </a:spcBef>
                        <a:spcAft>
                          <a:spcPts val="800"/>
                        </a:spcAft>
                      </a:pPr>
                      <a:r>
                        <a:rPr lang="pt" sz="2400" b="1" i="0" u="none" strike="noStrike" dirty="0">
                          <a:solidFill>
                            <a:srgbClr val="FFC000"/>
                          </a:solidFill>
                          <a:latin typeface="Calibri" panose="020F0502020204030204" pitchFamily="34" charset="0"/>
                          <a:ea typeface="Calibri" panose="020F0502020204030204" pitchFamily="34" charset="0"/>
                          <a:cs typeface="Calibri" panose="020F0502020204030204" pitchFamily="34" charset="0"/>
                        </a:rPr>
                        <a:t>Destino </a:t>
                      </a:r>
                      <a:r>
                        <a:rPr lang="pt" sz="2400" b="1" i="0" u="none" strike="noStrike" dirty="0" smtClean="0">
                          <a:solidFill>
                            <a:srgbClr val="FFC000"/>
                          </a:solidFill>
                          <a:latin typeface="Calibri" panose="020F0502020204030204" pitchFamily="34" charset="0"/>
                          <a:ea typeface="Calibri" panose="020F0502020204030204" pitchFamily="34" charset="0"/>
                          <a:cs typeface="Calibri" panose="020F0502020204030204" pitchFamily="34" charset="0"/>
                        </a:rPr>
                        <a:t>declarado </a:t>
                      </a:r>
                      <a:r>
                        <a:rPr lang="pt" sz="2400" b="1" i="0" u="none" strike="noStrike" dirty="0">
                          <a:solidFill>
                            <a:srgbClr val="FFC000"/>
                          </a:solidFill>
                          <a:latin typeface="Calibri" panose="020F0502020204030204" pitchFamily="34" charset="0"/>
                          <a:ea typeface="Calibri" panose="020F0502020204030204" pitchFamily="34" charset="0"/>
                          <a:cs typeface="Calibri" panose="020F0502020204030204" pitchFamily="34" charset="0"/>
                        </a:rPr>
                        <a:t>da </a:t>
                      </a:r>
                      <a:r>
                        <a:rPr lang="pt" sz="2400" b="1" i="0" u="none" strike="noStrike" dirty="0" smtClean="0">
                          <a:solidFill>
                            <a:srgbClr val="FFC000"/>
                          </a:solidFill>
                          <a:latin typeface="Calibri" panose="020F0502020204030204" pitchFamily="34" charset="0"/>
                          <a:ea typeface="Calibri" panose="020F0502020204030204" pitchFamily="34" charset="0"/>
                          <a:cs typeface="Calibri" panose="020F0502020204030204" pitchFamily="34" charset="0"/>
                        </a:rPr>
                        <a:t>remessa</a:t>
                      </a:r>
                      <a:endParaRPr lang="en-US" sz="2400" b="1" dirty="0">
                        <a:solidFill>
                          <a:srgbClr val="FFC000"/>
                        </a:solidFill>
                        <a:effectLst/>
                        <a:latin typeface="Calibri" panose="020F0502020204030204" pitchFamily="34" charset="0"/>
                        <a:ea typeface="Calibri" panose="020F0502020204030204" pitchFamily="34" charset="0"/>
                        <a:cs typeface="Calibri" panose="020F0502020204030204" pitchFamily="34" charset="0"/>
                      </a:endParaRPr>
                    </a:p>
                  </a:txBody>
                  <a:tcPr marL="83792" marR="83792" marT="55860" marB="5586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t">
                        <a:spcBef>
                          <a:spcPct val="0"/>
                        </a:spcBef>
                        <a:spcAft>
                          <a:spcPts val="800"/>
                        </a:spcAft>
                      </a:pPr>
                      <a:r>
                        <a:rPr lang="pt" sz="24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China, Laos, Japão</a:t>
                      </a:r>
                      <a:endParaRPr lang="en-US" sz="2400" dirty="0">
                        <a:solidFill>
                          <a:schemeClr val="bg2">
                            <a:lumMod val="20000"/>
                            <a:lumOff val="8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83792" marR="83792" marT="55860" marB="5586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val="10004"/>
                  </a:ext>
                </a:extLst>
              </a:tr>
            </a:tbl>
          </a:graphicData>
        </a:graphic>
      </p:graphicFrame>
      <p:sp>
        <p:nvSpPr>
          <p:cNvPr id="8" name="Rectangle 1"/>
          <p:cNvSpPr>
            <a:spLocks noChangeArrowheads="1"/>
          </p:cNvSpPr>
          <p:nvPr/>
        </p:nvSpPr>
        <p:spPr bwMode="auto">
          <a:xfrm>
            <a:off x="5012533" y="3121968"/>
            <a:ext cx="2770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7160" tIns="68580" rIns="137160" bIns="68580" numCol="1" anchor="ctr" anchorCtr="0" compatLnSpc="1">
            <a:prstTxWarp prst="textNoShape">
              <a:avLst/>
            </a:prstTxWarp>
            <a:noAutofit/>
          </a:bodyPr>
          <a:lstStyle/>
          <a:p>
            <a:endParaRPr lang="en-US" sz="21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3917795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742261845"/>
              </p:ext>
            </p:extLst>
          </p:nvPr>
        </p:nvGraphicFramePr>
        <p:xfrm>
          <a:off x="789710" y="2258156"/>
          <a:ext cx="16708582" cy="7196395"/>
        </p:xfrm>
        <a:graphic>
          <a:graphicData uri="http://schemas.openxmlformats.org/drawingml/2006/table">
            <a:tbl>
              <a:tblPr/>
              <a:tblGrid>
                <a:gridCol w="4101264">
                  <a:extLst>
                    <a:ext uri="{9D8B030D-6E8A-4147-A177-3AD203B41FA5}">
                      <a16:col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val="20000"/>
                    </a:ext>
                  </a:extLst>
                </a:gridCol>
                <a:gridCol w="4427075">
                  <a:extLst>
                    <a:ext uri="{9D8B030D-6E8A-4147-A177-3AD203B41FA5}">
                      <a16:col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val="20001"/>
                    </a:ext>
                  </a:extLst>
                </a:gridCol>
                <a:gridCol w="8180243">
                  <a:extLst>
                    <a:ext uri="{9D8B030D-6E8A-4147-A177-3AD203B41FA5}">
                      <a16:col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val="20002"/>
                    </a:ext>
                  </a:extLst>
                </a:gridCol>
              </a:tblGrid>
              <a:tr h="0">
                <a:tc gridSpan="2">
                  <a:txBody>
                    <a:bodyPr/>
                    <a:lstStyle/>
                    <a:p>
                      <a:pPr rtl="0" fontAlgn="t">
                        <a:spcBef>
                          <a:spcPct val="0"/>
                        </a:spcBef>
                        <a:spcAft>
                          <a:spcPts val="800"/>
                        </a:spcAft>
                      </a:pPr>
                      <a:r>
                        <a:rPr lang="pt" sz="2300" b="1" i="0" u="none" strike="noStrike" dirty="0">
                          <a:solidFill>
                            <a:srgbClr val="FFC000"/>
                          </a:solidFill>
                          <a:latin typeface="Calibri" panose="020F0502020204030204" pitchFamily="34" charset="0"/>
                          <a:ea typeface="Calibri" panose="020F0502020204030204" pitchFamily="34" charset="0"/>
                          <a:cs typeface="Calibri" panose="020F0502020204030204" pitchFamily="34" charset="0"/>
                        </a:rPr>
                        <a:t>Categoria da Lista Vermelha da IUCN </a:t>
                      </a:r>
                      <a:r>
                        <a:rPr lang="pt" sz="2300" b="1"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 </a:t>
                      </a:r>
                      <a:r>
                        <a:rPr lang="pt" sz="23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Criticamente ameaçado</a:t>
                      </a:r>
                      <a:endParaRPr lang="en-US" sz="2300" dirty="0">
                        <a:solidFill>
                          <a:schemeClr val="bg2">
                            <a:lumMod val="20000"/>
                            <a:lumOff val="8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4563" marR="64563" marT="43041" marB="4304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a:p>
                  </a:txBody>
                  <a:tcPr marL="64563" marR="64563" marT="43041" marB="4304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t">
                        <a:spcBef>
                          <a:spcPct val="0"/>
                        </a:spcBef>
                        <a:spcAft>
                          <a:spcPts val="800"/>
                        </a:spcAft>
                      </a:pPr>
                      <a:r>
                        <a:rPr lang="pt" sz="2300" b="1" i="0" u="none" strike="noStrike" dirty="0" smtClean="0">
                          <a:solidFill>
                            <a:srgbClr val="FFC000"/>
                          </a:solidFill>
                          <a:latin typeface="Calibri" panose="020F0502020204030204" pitchFamily="34" charset="0"/>
                          <a:ea typeface="Calibri" panose="020F0502020204030204" pitchFamily="34" charset="0"/>
                          <a:cs typeface="Calibri" panose="020F0502020204030204" pitchFamily="34" charset="0"/>
                        </a:rPr>
                        <a:t>Anexo CITES </a:t>
                      </a:r>
                      <a:r>
                        <a:rPr lang="pt" sz="2300" b="1"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 </a:t>
                      </a:r>
                      <a:r>
                        <a:rPr lang="pt" sz="23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I</a:t>
                      </a:r>
                    </a:p>
                  </a:txBody>
                  <a:tcPr marL="64563" marR="64563" marT="43041" marB="4304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val="10000"/>
                  </a:ext>
                </a:extLst>
              </a:tr>
              <a:tr h="754742">
                <a:tc>
                  <a:txBody>
                    <a:bodyPr/>
                    <a:lstStyle/>
                    <a:p>
                      <a:pPr rtl="0" fontAlgn="t">
                        <a:spcBef>
                          <a:spcPct val="0"/>
                        </a:spcBef>
                        <a:spcAft>
                          <a:spcPts val="800"/>
                        </a:spcAft>
                      </a:pPr>
                      <a:r>
                        <a:rPr lang="pt" sz="2300" b="1" i="0" u="none" strike="noStrike" dirty="0">
                          <a:solidFill>
                            <a:srgbClr val="FFC000"/>
                          </a:solidFill>
                          <a:latin typeface="Calibri" panose="020F0502020204030204" pitchFamily="34" charset="0"/>
                          <a:ea typeface="Calibri" panose="020F0502020204030204" pitchFamily="34" charset="0"/>
                          <a:cs typeface="Calibri" panose="020F0502020204030204" pitchFamily="34" charset="0"/>
                        </a:rPr>
                        <a:t>País de origem</a:t>
                      </a:r>
                      <a:r>
                        <a:rPr lang="pt" sz="2300" b="0" i="0" u="none" strike="noStrike" dirty="0">
                          <a:solidFill>
                            <a:srgbClr val="FFC000"/>
                          </a:solidFill>
                          <a:latin typeface="Calibri" panose="020F0502020204030204" pitchFamily="34" charset="0"/>
                          <a:ea typeface="Calibri" panose="020F0502020204030204" pitchFamily="34" charset="0"/>
                          <a:cs typeface="Calibri" panose="020F0502020204030204" pitchFamily="34" charset="0"/>
                        </a:rPr>
                        <a:t> </a:t>
                      </a:r>
                      <a:r>
                        <a:rPr lang="pt" sz="2300" b="1" i="0" u="none" strike="noStrike" dirty="0" smtClean="0">
                          <a:solidFill>
                            <a:srgbClr val="FFC000"/>
                          </a:solidFill>
                          <a:latin typeface="Calibri" panose="020F0502020204030204" pitchFamily="34" charset="0"/>
                          <a:ea typeface="Calibri" panose="020F0502020204030204" pitchFamily="34" charset="0"/>
                          <a:cs typeface="Calibri" panose="020F0502020204030204" pitchFamily="34" charset="0"/>
                        </a:rPr>
                        <a:t>(área </a:t>
                      </a:r>
                      <a:r>
                        <a:rPr lang="pt" sz="2300" b="1" i="0" u="none" strike="noStrike" dirty="0">
                          <a:solidFill>
                            <a:srgbClr val="FFC000"/>
                          </a:solidFill>
                          <a:latin typeface="Calibri" panose="020F0502020204030204" pitchFamily="34" charset="0"/>
                          <a:ea typeface="Calibri" panose="020F0502020204030204" pitchFamily="34" charset="0"/>
                          <a:cs typeface="Calibri" panose="020F0502020204030204" pitchFamily="34" charset="0"/>
                        </a:rPr>
                        <a:t>de </a:t>
                      </a:r>
                      <a:r>
                        <a:rPr lang="pt" sz="2300" b="1" i="0" u="none" strike="noStrike" dirty="0" smtClean="0">
                          <a:solidFill>
                            <a:srgbClr val="FFC000"/>
                          </a:solidFill>
                          <a:latin typeface="Calibri" panose="020F0502020204030204" pitchFamily="34" charset="0"/>
                          <a:ea typeface="Calibri" panose="020F0502020204030204" pitchFamily="34" charset="0"/>
                          <a:cs typeface="Calibri" panose="020F0502020204030204" pitchFamily="34" charset="0"/>
                        </a:rPr>
                        <a:t>ocorrência natural</a:t>
                      </a:r>
                      <a:r>
                        <a:rPr lang="pt" sz="2300" b="1" i="0" u="none" strike="noStrike" dirty="0">
                          <a:solidFill>
                            <a:srgbClr val="FFC000"/>
                          </a:solidFill>
                          <a:latin typeface="Calibri" panose="020F0502020204030204" pitchFamily="34" charset="0"/>
                          <a:ea typeface="Calibri" panose="020F0502020204030204" pitchFamily="34" charset="0"/>
                          <a:cs typeface="Calibri" panose="020F0502020204030204" pitchFamily="34" charset="0"/>
                        </a:rPr>
                        <a:t>)</a:t>
                      </a:r>
                      <a:endParaRPr lang="en-US" sz="2300" dirty="0">
                        <a:solidFill>
                          <a:srgbClr val="FFC000"/>
                        </a:solidFill>
                        <a:effectLst/>
                        <a:latin typeface="Calibri" panose="020F0502020204030204" pitchFamily="34" charset="0"/>
                        <a:ea typeface="Calibri" panose="020F0502020204030204" pitchFamily="34" charset="0"/>
                        <a:cs typeface="Calibri" panose="020F0502020204030204" pitchFamily="34" charset="0"/>
                      </a:endParaRPr>
                    </a:p>
                  </a:txBody>
                  <a:tcPr marL="64563" marR="64563" marT="43041" marB="4304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rtl="0" fontAlgn="t">
                        <a:spcBef>
                          <a:spcPct val="0"/>
                        </a:spcBef>
                        <a:spcAft>
                          <a:spcPts val="800"/>
                        </a:spcAft>
                      </a:pPr>
                      <a:r>
                        <a:rPr lang="pt" sz="23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Mianmar, Tailândia, Malásia, Indonésia, Brunei, Singapura (localmente extinto)</a:t>
                      </a:r>
                      <a:endParaRPr lang="en-US" sz="2300" dirty="0">
                        <a:solidFill>
                          <a:schemeClr val="bg2">
                            <a:lumMod val="20000"/>
                            <a:lumOff val="8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4563" marR="64563" marT="43041" marB="4304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val="10001"/>
                  </a:ext>
                </a:extLst>
              </a:tr>
              <a:tr h="1659930">
                <a:tc>
                  <a:txBody>
                    <a:bodyPr/>
                    <a:lstStyle/>
                    <a:p>
                      <a:pPr rtl="0" fontAlgn="t">
                        <a:spcBef>
                          <a:spcPct val="0"/>
                        </a:spcBef>
                        <a:spcAft>
                          <a:spcPts val="800"/>
                        </a:spcAft>
                      </a:pPr>
                      <a:r>
                        <a:rPr lang="pt" sz="2300" b="1" i="0" u="none" strike="noStrike" dirty="0" smtClean="0">
                          <a:solidFill>
                            <a:srgbClr val="FFC000"/>
                          </a:solidFill>
                          <a:latin typeface="Calibri" panose="020F0502020204030204" pitchFamily="34" charset="0"/>
                          <a:ea typeface="Calibri" panose="020F0502020204030204" pitchFamily="34" charset="0"/>
                          <a:cs typeface="Calibri" panose="020F0502020204030204" pitchFamily="34" charset="0"/>
                        </a:rPr>
                        <a:t>Principais</a:t>
                      </a:r>
                      <a:r>
                        <a:rPr lang="pt" sz="2300" b="1" i="0" u="none" strike="noStrike" baseline="0" dirty="0" smtClean="0">
                          <a:solidFill>
                            <a:srgbClr val="FFC000"/>
                          </a:solidFill>
                          <a:latin typeface="Calibri" panose="020F0502020204030204" pitchFamily="34" charset="0"/>
                          <a:ea typeface="Calibri" panose="020F0502020204030204" pitchFamily="34" charset="0"/>
                          <a:cs typeface="Calibri" panose="020F0502020204030204" pitchFamily="34" charset="0"/>
                        </a:rPr>
                        <a:t> ameaças</a:t>
                      </a:r>
                      <a:endParaRPr lang="en-US" sz="2300" b="1" dirty="0">
                        <a:solidFill>
                          <a:srgbClr val="FFC000"/>
                        </a:solidFill>
                        <a:effectLst/>
                        <a:latin typeface="Calibri" panose="020F0502020204030204" pitchFamily="34" charset="0"/>
                        <a:ea typeface="Calibri" panose="020F0502020204030204" pitchFamily="34" charset="0"/>
                        <a:cs typeface="Calibri" panose="020F0502020204030204" pitchFamily="34" charset="0"/>
                      </a:endParaRPr>
                    </a:p>
                  </a:txBody>
                  <a:tcPr marL="64563" marR="64563" marT="43041" marB="4304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rtl="0" fontAlgn="t">
                        <a:spcBef>
                          <a:spcPct val="0"/>
                        </a:spcBef>
                        <a:spcAft>
                          <a:spcPts val="800"/>
                        </a:spcAft>
                      </a:pPr>
                      <a:r>
                        <a:rPr lang="pt" sz="23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Superexploração de seu capacete, conhecido como marfim de calau ou </a:t>
                      </a:r>
                      <a:r>
                        <a:rPr lang="pt" sz="2300" b="0" i="1"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hedinghong</a:t>
                      </a:r>
                      <a:r>
                        <a:rPr lang="pt" sz="23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 鶴頂紅 em chinês. O capacete pode representar até 10% do peso corporal da ave.</a:t>
                      </a:r>
                      <a:endParaRPr lang="en-US" sz="2300" dirty="0">
                        <a:solidFill>
                          <a:schemeClr val="bg2">
                            <a:lumMod val="20000"/>
                            <a:lumOff val="80000"/>
                          </a:schemeClr>
                        </a:solidFill>
                        <a:effectLst/>
                        <a:latin typeface="Calibri" panose="020F0502020204030204" pitchFamily="34" charset="0"/>
                        <a:ea typeface="Calibri" panose="020F0502020204030204" pitchFamily="34" charset="0"/>
                        <a:cs typeface="Calibri" panose="020F0502020204030204" pitchFamily="34" charset="0"/>
                      </a:endParaRPr>
                    </a:p>
                    <a:p>
                      <a:pPr rtl="0" fontAlgn="t">
                        <a:spcBef>
                          <a:spcPct val="0"/>
                        </a:spcBef>
                        <a:spcAft>
                          <a:spcPts val="800"/>
                        </a:spcAft>
                      </a:pPr>
                      <a:r>
                        <a:rPr lang="pt" sz="23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
                      </a:r>
                      <a:br>
                        <a:rPr lang="pt" sz="23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br>
                      <a:r>
                        <a:rPr lang="pt" sz="23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Perda de habitat devido à </a:t>
                      </a:r>
                      <a:r>
                        <a:rPr lang="pt" sz="2300" b="0" i="0" u="none" strike="noStrike" dirty="0" smtClean="0">
                          <a:solidFill>
                            <a:srgbClr val="EDEDED"/>
                          </a:solidFill>
                          <a:latin typeface="Calibri" panose="020F0502020204030204" pitchFamily="34" charset="0"/>
                          <a:ea typeface="Calibri" panose="020F0502020204030204" pitchFamily="34" charset="0"/>
                          <a:cs typeface="Calibri" panose="020F0502020204030204" pitchFamily="34" charset="0"/>
                        </a:rPr>
                        <a:t>exploração de madeira e </a:t>
                      </a:r>
                      <a:r>
                        <a:rPr lang="pt" sz="23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plantação de palma de óleo.</a:t>
                      </a:r>
                      <a:endParaRPr lang="en-US" sz="2300" dirty="0">
                        <a:solidFill>
                          <a:schemeClr val="bg2">
                            <a:lumMod val="20000"/>
                            <a:lumOff val="8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4563" marR="64563" marT="43041" marB="4304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val="10002"/>
                  </a:ext>
                </a:extLst>
              </a:tr>
              <a:tr h="4312741">
                <a:tc>
                  <a:txBody>
                    <a:bodyPr/>
                    <a:lstStyle/>
                    <a:p>
                      <a:pPr rtl="0" fontAlgn="t">
                        <a:spcBef>
                          <a:spcPct val="0"/>
                        </a:spcBef>
                        <a:spcAft>
                          <a:spcPts val="800"/>
                        </a:spcAft>
                      </a:pPr>
                      <a:r>
                        <a:rPr lang="pt" sz="2300" b="1" i="0" u="none" strike="noStrike" dirty="0" smtClean="0">
                          <a:solidFill>
                            <a:srgbClr val="FFC000"/>
                          </a:solidFill>
                          <a:latin typeface="Calibri" panose="020F0502020204030204" pitchFamily="34" charset="0"/>
                          <a:ea typeface="Calibri" panose="020F0502020204030204" pitchFamily="34" charset="0"/>
                          <a:cs typeface="Calibri" panose="020F0502020204030204" pitchFamily="34" charset="0"/>
                        </a:rPr>
                        <a:t>Observações</a:t>
                      </a:r>
                      <a:endParaRPr lang="en-US" sz="2300" b="1" dirty="0">
                        <a:solidFill>
                          <a:srgbClr val="FFC000"/>
                        </a:solidFill>
                        <a:effectLst/>
                        <a:latin typeface="Calibri" panose="020F0502020204030204" pitchFamily="34" charset="0"/>
                        <a:ea typeface="Calibri" panose="020F0502020204030204" pitchFamily="34" charset="0"/>
                        <a:cs typeface="Calibri" panose="020F0502020204030204" pitchFamily="34" charset="0"/>
                      </a:endParaRPr>
                    </a:p>
                  </a:txBody>
                  <a:tcPr marL="64563" marR="64563" marT="43041" marB="4304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rtl="0" fontAlgn="t">
                        <a:spcBef>
                          <a:spcPct val="0"/>
                        </a:spcBef>
                        <a:spcAft>
                          <a:spcPts val="800"/>
                        </a:spcAft>
                      </a:pPr>
                      <a:r>
                        <a:rPr lang="pt" sz="23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O calau-de-capacete é a maior espécie de calau da Ásia.</a:t>
                      </a:r>
                      <a:endParaRPr lang="en-US" sz="2300" dirty="0">
                        <a:solidFill>
                          <a:schemeClr val="bg2">
                            <a:lumMod val="20000"/>
                            <a:lumOff val="80000"/>
                          </a:schemeClr>
                        </a:solidFill>
                        <a:effectLst/>
                        <a:latin typeface="Calibri" panose="020F0502020204030204" pitchFamily="34" charset="0"/>
                        <a:ea typeface="Calibri" panose="020F0502020204030204" pitchFamily="34" charset="0"/>
                        <a:cs typeface="Calibri" panose="020F0502020204030204" pitchFamily="34" charset="0"/>
                      </a:endParaRPr>
                    </a:p>
                    <a:p>
                      <a:pPr rtl="0" fontAlgn="t">
                        <a:spcBef>
                          <a:spcPct val="0"/>
                        </a:spcBef>
                        <a:spcAft>
                          <a:spcPts val="800"/>
                        </a:spcAft>
                      </a:pPr>
                      <a:r>
                        <a:rPr lang="pt" sz="23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Apesar de estar listado no Anexo I da CITES desde 1975, o comércio ilegal de seu capacete continua acontecendo, e o volume desse comércio aumentou na última década (Beastall et al. 2016). </a:t>
                      </a:r>
                    </a:p>
                    <a:p>
                      <a:pPr rtl="0" fontAlgn="t">
                        <a:spcBef>
                          <a:spcPct val="0"/>
                        </a:spcBef>
                        <a:spcAft>
                          <a:spcPts val="800"/>
                        </a:spcAft>
                      </a:pPr>
                      <a:r>
                        <a:rPr lang="pt" sz="23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
                      </a:r>
                      <a:br>
                        <a:rPr lang="pt" sz="23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br>
                      <a:r>
                        <a:rPr lang="pt" sz="23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Em 2015, a espécie passou de Quase Ameaçada para Criticamente Ameaçada na Lista Vermelha da IUCN devido à forte pressão de caça por seu capacete e como resultado da perda de habitat devido à exploração madeireira e à conversão agrícola. Espera-se que a pressão da caça aumente e se espalhe por toda a área de distribuição da espécie, dado o valor dos capacetes no comércio ilegal.</a:t>
                      </a:r>
                      <a:endParaRPr lang="en-US" sz="2300" dirty="0">
                        <a:solidFill>
                          <a:schemeClr val="bg2">
                            <a:lumMod val="20000"/>
                            <a:lumOff val="80000"/>
                          </a:schemeClr>
                        </a:solidFill>
                        <a:effectLst/>
                        <a:latin typeface="Calibri" panose="020F0502020204030204" pitchFamily="34" charset="0"/>
                        <a:ea typeface="Calibri" panose="020F0502020204030204" pitchFamily="34" charset="0"/>
                        <a:cs typeface="Calibri" panose="020F0502020204030204" pitchFamily="34" charset="0"/>
                      </a:endParaRPr>
                    </a:p>
                    <a:p>
                      <a:pPr rtl="0" fontAlgn="t">
                        <a:spcBef>
                          <a:spcPct val="0"/>
                        </a:spcBef>
                        <a:spcAft>
                          <a:spcPts val="800"/>
                        </a:spcAft>
                      </a:pPr>
                      <a:r>
                        <a:rPr lang="pt" sz="23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
                      </a:r>
                      <a:br>
                        <a:rPr lang="pt" sz="23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br>
                      <a:r>
                        <a:rPr lang="pt" sz="23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Espécie protegida nacionalmente de grau 1 na China.</a:t>
                      </a:r>
                      <a:endParaRPr lang="en-US" sz="2300" dirty="0">
                        <a:solidFill>
                          <a:schemeClr val="bg2">
                            <a:lumMod val="20000"/>
                            <a:lumOff val="8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4563" marR="64563" marT="43041" marB="4304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val="10003"/>
                  </a:ext>
                </a:extLst>
              </a:tr>
            </a:tbl>
          </a:graphicData>
        </a:graphic>
      </p:graphicFrame>
      <p:sp>
        <p:nvSpPr>
          <p:cNvPr id="4" name="Rectangle 1"/>
          <p:cNvSpPr>
            <a:spLocks noChangeArrowheads="1"/>
          </p:cNvSpPr>
          <p:nvPr/>
        </p:nvSpPr>
        <p:spPr bwMode="auto">
          <a:xfrm>
            <a:off x="-10282985" y="2912418"/>
            <a:ext cx="5106010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7160" tIns="68580" rIns="137160" bIns="68580" numCol="1" anchor="ctr" anchorCtr="0" compatLnSpc="1">
            <a:prstTxWarp prst="textNoShape">
              <a:avLst/>
            </a:prstTxWarp>
            <a:noAutofit/>
          </a:bodyPr>
          <a:lstStyle/>
          <a:p>
            <a:endParaRPr lang="en-US" sz="210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909030" y="6484630"/>
            <a:ext cx="3762245" cy="2368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A1EDDF51-6069-246C-B39E-CDEFA5B67C86}"/>
              </a:ext>
            </a:extLst>
          </p:cNvPr>
          <p:cNvSpPr>
            <a:spLocks noGrp="1"/>
          </p:cNvSpPr>
          <p:nvPr>
            <p:ph type="title"/>
          </p:nvPr>
        </p:nvSpPr>
        <p:spPr/>
        <p:txBody>
          <a:bodyPr>
            <a:noAutofit/>
          </a:bodyPr>
          <a:lstStyle/>
          <a:p>
            <a:pPr rtl="0"/>
            <a:r>
              <a:rPr lang="pt" sz="6000" b="1" i="0" u="none" strike="noStrike" dirty="0">
                <a:solidFill>
                  <a:srgbClr val="000000"/>
                </a:solidFill>
                <a:latin typeface="Calibri" panose="020F0502020204030204" pitchFamily="34" charset="0"/>
                <a:ea typeface="Calibri" panose="020F0502020204030204" pitchFamily="34" charset="0"/>
                <a:cs typeface="Calibri" panose="020F0502020204030204" pitchFamily="34" charset="0"/>
              </a:rPr>
              <a:t>Calau-de-capacete </a:t>
            </a:r>
            <a:r>
              <a:rPr lang="pt" sz="6000" b="1" i="0" u="none" strike="noStrike" dirty="0" smtClean="0">
                <a:solidFill>
                  <a:srgbClr val="000000"/>
                </a:solidFill>
                <a:latin typeface="Calibri" panose="020F0502020204030204" pitchFamily="34" charset="0"/>
                <a:ea typeface="Calibri" panose="020F0502020204030204" pitchFamily="34" charset="0"/>
                <a:cs typeface="Calibri" panose="020F0502020204030204" pitchFamily="34" charset="0"/>
              </a:rPr>
              <a:t>(</a:t>
            </a:r>
            <a:r>
              <a:rPr lang="pt" sz="6000" b="1" i="1" u="none" strike="noStrike" dirty="0" smtClean="0">
                <a:solidFill>
                  <a:srgbClr val="000000"/>
                </a:solidFill>
                <a:latin typeface="Calibri" panose="020F0502020204030204" pitchFamily="34" charset="0"/>
                <a:ea typeface="Calibri" panose="020F0502020204030204" pitchFamily="34" charset="0"/>
                <a:cs typeface="Calibri" panose="020F0502020204030204" pitchFamily="34" charset="0"/>
              </a:rPr>
              <a:t>Rhinoplax vigil</a:t>
            </a:r>
            <a:r>
              <a:rPr lang="pt" sz="6000" b="1" i="0" u="none" strike="noStrike" dirty="0" smtClean="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lang="en-IN" sz="6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2894153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584555712"/>
              </p:ext>
            </p:extLst>
          </p:nvPr>
        </p:nvGraphicFramePr>
        <p:xfrm>
          <a:off x="612065" y="2219248"/>
          <a:ext cx="10232147" cy="6597518"/>
        </p:xfrm>
        <a:graphic>
          <a:graphicData uri="http://schemas.openxmlformats.org/drawingml/2006/table">
            <a:tbl>
              <a:tblPr/>
              <a:tblGrid>
                <a:gridCol w="10232147">
                  <a:extLst>
                    <a:ext uri="{9D8B030D-6E8A-4147-A177-3AD203B41FA5}">
                      <a16:col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val="20000"/>
                    </a:ext>
                  </a:extLst>
                </a:gridCol>
              </a:tblGrid>
              <a:tr h="5948112">
                <a:tc>
                  <a:txBody>
                    <a:bodyPr/>
                    <a:lstStyle/>
                    <a:p>
                      <a:pPr marL="342900" indent="-342900" rtl="0" fontAlgn="t">
                        <a:spcBef>
                          <a:spcPct val="0"/>
                        </a:spcBef>
                        <a:spcAft>
                          <a:spcPts val="800"/>
                        </a:spcAft>
                        <a:buClr>
                          <a:srgbClr val="F8F8F8"/>
                        </a:buClr>
                        <a:buFont typeface="Arial" panose="020B0604020202020204" pitchFamily="34" charset="0"/>
                        <a:buChar char="•"/>
                      </a:pPr>
                      <a:r>
                        <a:rPr lang="pt" sz="25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Como uma das oito espécies de calaus nativas de Bornéu, a espécie é importante na </a:t>
                      </a:r>
                      <a:r>
                        <a:rPr lang="pt" sz="2500" b="1" i="0" u="sng" strike="noStrike" dirty="0">
                          <a:solidFill>
                            <a:srgbClr val="FFC000"/>
                          </a:solidFill>
                          <a:latin typeface="Calibri" panose="020F0502020204030204" pitchFamily="34" charset="0"/>
                          <a:ea typeface="Calibri" panose="020F0502020204030204" pitchFamily="34" charset="0"/>
                          <a:cs typeface="Calibri" panose="020F0502020204030204" pitchFamily="34" charset="0"/>
                        </a:rPr>
                        <a:t>cultura de muitos grupos étnicos</a:t>
                      </a:r>
                      <a:r>
                        <a:rPr lang="pt" sz="25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 Em algumas regiões, a espécie é associada à vida após a morte e é a </a:t>
                      </a:r>
                      <a:r>
                        <a:rPr lang="pt" sz="2500" b="1" i="0" u="sng" strike="noStrike" dirty="0">
                          <a:solidFill>
                            <a:srgbClr val="FFC000"/>
                          </a:solidFill>
                          <a:latin typeface="Calibri" panose="020F0502020204030204" pitchFamily="34" charset="0"/>
                          <a:ea typeface="Calibri" panose="020F0502020204030204" pitchFamily="34" charset="0"/>
                          <a:cs typeface="Calibri" panose="020F0502020204030204" pitchFamily="34" charset="0"/>
                        </a:rPr>
                        <a:t>ave símbolo</a:t>
                      </a:r>
                      <a:r>
                        <a:rPr lang="pt" sz="25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 da província de Kalimantan Ocidental, na Indonésia (Beastall et al. 2016).</a:t>
                      </a:r>
                      <a:endParaRPr lang="en-US" sz="2500" dirty="0">
                        <a:solidFill>
                          <a:schemeClr val="bg2">
                            <a:lumMod val="20000"/>
                            <a:lumOff val="80000"/>
                          </a:schemeClr>
                        </a:solidFill>
                        <a:effectLst/>
                        <a:latin typeface="Calibri" panose="020F0502020204030204" pitchFamily="34" charset="0"/>
                        <a:ea typeface="Calibri" panose="020F0502020204030204" pitchFamily="34" charset="0"/>
                        <a:cs typeface="Calibri" panose="020F0502020204030204" pitchFamily="34" charset="0"/>
                      </a:endParaRPr>
                    </a:p>
                    <a:p>
                      <a:pPr marL="342900" indent="-342900" rtl="0" fontAlgn="t">
                        <a:spcBef>
                          <a:spcPct val="0"/>
                        </a:spcBef>
                        <a:spcAft>
                          <a:spcPts val="800"/>
                        </a:spcAft>
                        <a:buClr>
                          <a:srgbClr val="F8F8F8"/>
                        </a:buClr>
                        <a:buFont typeface="Arial" panose="020B0604020202020204" pitchFamily="34" charset="0"/>
                        <a:buChar char="•"/>
                      </a:pPr>
                      <a:endParaRPr lang="en-US" sz="2500" dirty="0">
                        <a:solidFill>
                          <a:schemeClr val="bg2">
                            <a:lumMod val="20000"/>
                            <a:lumOff val="80000"/>
                          </a:schemeClr>
                        </a:solidFill>
                        <a:effectLst/>
                        <a:latin typeface="Calibri" panose="020F0502020204030204" pitchFamily="34" charset="0"/>
                        <a:ea typeface="Calibri" panose="020F0502020204030204" pitchFamily="34" charset="0"/>
                        <a:cs typeface="Calibri" panose="020F0502020204030204" pitchFamily="34" charset="0"/>
                      </a:endParaRPr>
                    </a:p>
                    <a:p>
                      <a:pPr marL="342900" indent="-342900" rtl="0" fontAlgn="t">
                        <a:spcBef>
                          <a:spcPct val="0"/>
                        </a:spcBef>
                        <a:spcAft>
                          <a:spcPts val="800"/>
                        </a:spcAft>
                        <a:buClr>
                          <a:srgbClr val="F8F8F8"/>
                        </a:buClr>
                        <a:buFont typeface="Arial" panose="020B0604020202020204" pitchFamily="34" charset="0"/>
                        <a:buChar char="•"/>
                      </a:pPr>
                      <a:r>
                        <a:rPr lang="pt" sz="25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Os </a:t>
                      </a:r>
                      <a:r>
                        <a:rPr lang="pt" sz="2500" b="0" i="0" u="none" strike="noStrike" dirty="0" smtClean="0">
                          <a:solidFill>
                            <a:srgbClr val="EDEDED"/>
                          </a:solidFill>
                          <a:latin typeface="Calibri" panose="020F0502020204030204" pitchFamily="34" charset="0"/>
                          <a:ea typeface="Calibri" panose="020F0502020204030204" pitchFamily="34" charset="0"/>
                          <a:cs typeface="Calibri" panose="020F0502020204030204" pitchFamily="34" charset="0"/>
                        </a:rPr>
                        <a:t>calaus comem </a:t>
                      </a:r>
                      <a:r>
                        <a:rPr lang="pt" sz="25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frutas e são </a:t>
                      </a:r>
                      <a:r>
                        <a:rPr lang="pt" sz="2500" b="0" i="0" u="none" strike="noStrike" dirty="0" smtClean="0">
                          <a:solidFill>
                            <a:srgbClr val="EDEDED"/>
                          </a:solidFill>
                          <a:latin typeface="Calibri" panose="020F0502020204030204" pitchFamily="34" charset="0"/>
                          <a:ea typeface="Calibri" panose="020F0502020204030204" pitchFamily="34" charset="0"/>
                          <a:cs typeface="Calibri" panose="020F0502020204030204" pitchFamily="34" charset="0"/>
                        </a:rPr>
                        <a:t>importantes dispersores </a:t>
                      </a:r>
                      <a:r>
                        <a:rPr lang="pt" sz="25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de sementes nas florestas tropicais, </a:t>
                      </a:r>
                      <a:r>
                        <a:rPr lang="pt" sz="2500" b="0" i="0" u="none" strike="noStrike" dirty="0" smtClean="0">
                          <a:solidFill>
                            <a:srgbClr val="EDEDED"/>
                          </a:solidFill>
                          <a:latin typeface="Calibri" panose="020F0502020204030204" pitchFamily="34" charset="0"/>
                          <a:ea typeface="Calibri" panose="020F0502020204030204" pitchFamily="34" charset="0"/>
                          <a:cs typeface="Calibri" panose="020F0502020204030204" pitchFamily="34" charset="0"/>
                        </a:rPr>
                        <a:t>por isso, são</a:t>
                      </a:r>
                      <a:r>
                        <a:rPr lang="pt" sz="2500" b="0" i="0" u="none" strike="noStrike" baseline="0" dirty="0" smtClean="0">
                          <a:solidFill>
                            <a:srgbClr val="EDEDED"/>
                          </a:solidFill>
                          <a:latin typeface="Calibri" panose="020F0502020204030204" pitchFamily="34" charset="0"/>
                          <a:ea typeface="Calibri" panose="020F0502020204030204" pitchFamily="34" charset="0"/>
                          <a:cs typeface="Calibri" panose="020F0502020204030204" pitchFamily="34" charset="0"/>
                        </a:rPr>
                        <a:t> chamados</a:t>
                      </a:r>
                      <a:r>
                        <a:rPr lang="pt" sz="2500" b="0" i="0" u="none" strike="noStrike" dirty="0" smtClean="0">
                          <a:solidFill>
                            <a:srgbClr val="EDEDED"/>
                          </a:solidFill>
                          <a:latin typeface="Calibri" panose="020F0502020204030204" pitchFamily="34" charset="0"/>
                          <a:ea typeface="Calibri" panose="020F0502020204030204" pitchFamily="34" charset="0"/>
                          <a:cs typeface="Calibri" panose="020F0502020204030204" pitchFamily="34" charset="0"/>
                        </a:rPr>
                        <a:t> de “</a:t>
                      </a:r>
                      <a:r>
                        <a:rPr lang="pt" sz="2500" b="1" i="0" u="sng" strike="noStrike" dirty="0" smtClean="0">
                          <a:solidFill>
                            <a:srgbClr val="FFC000"/>
                          </a:solidFill>
                          <a:latin typeface="Calibri" panose="020F0502020204030204" pitchFamily="34" charset="0"/>
                          <a:ea typeface="Calibri" panose="020F0502020204030204" pitchFamily="34" charset="0"/>
                          <a:cs typeface="Calibri" panose="020F0502020204030204" pitchFamily="34" charset="0"/>
                        </a:rPr>
                        <a:t>engenheiros </a:t>
                      </a:r>
                      <a:r>
                        <a:rPr lang="pt" sz="2500" b="1" i="0" u="sng" strike="noStrike" dirty="0">
                          <a:solidFill>
                            <a:srgbClr val="FFC000"/>
                          </a:solidFill>
                          <a:latin typeface="Calibri" panose="020F0502020204030204" pitchFamily="34" charset="0"/>
                          <a:ea typeface="Calibri" panose="020F0502020204030204" pitchFamily="34" charset="0"/>
                          <a:cs typeface="Calibri" panose="020F0502020204030204" pitchFamily="34" charset="0"/>
                        </a:rPr>
                        <a:t>florestais</a:t>
                      </a:r>
                      <a:r>
                        <a:rPr lang="pt" sz="25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 Os calaus da Ásia </a:t>
                      </a:r>
                      <a:r>
                        <a:rPr lang="pt" sz="2500" b="1" i="0" u="sng" strike="noStrike" dirty="0">
                          <a:solidFill>
                            <a:srgbClr val="FFC000"/>
                          </a:solidFill>
                          <a:latin typeface="Calibri" panose="020F0502020204030204" pitchFamily="34" charset="0"/>
                          <a:ea typeface="Calibri" panose="020F0502020204030204" pitchFamily="34" charset="0"/>
                          <a:cs typeface="Calibri" panose="020F0502020204030204" pitchFamily="34" charset="0"/>
                        </a:rPr>
                        <a:t>transportam sementes de mais de 700 </a:t>
                      </a:r>
                      <a:r>
                        <a:rPr lang="pt" sz="2500" b="1" i="0" u="sng" strike="noStrike" dirty="0" smtClean="0">
                          <a:solidFill>
                            <a:srgbClr val="FFC000"/>
                          </a:solidFill>
                          <a:latin typeface="Calibri" panose="020F0502020204030204" pitchFamily="34" charset="0"/>
                          <a:ea typeface="Calibri" panose="020F0502020204030204" pitchFamily="34" charset="0"/>
                          <a:cs typeface="Calibri" panose="020F0502020204030204" pitchFamily="34" charset="0"/>
                        </a:rPr>
                        <a:t>espécies</a:t>
                      </a:r>
                      <a:r>
                        <a:rPr lang="pt" sz="2500" b="0" i="0" u="none" strike="noStrike" dirty="0" smtClean="0">
                          <a:solidFill>
                            <a:srgbClr val="EDEDED"/>
                          </a:solidFill>
                          <a:latin typeface="Calibri" panose="020F0502020204030204" pitchFamily="34" charset="0"/>
                          <a:ea typeface="Calibri" panose="020F0502020204030204" pitchFamily="34" charset="0"/>
                          <a:cs typeface="Calibri" panose="020F0502020204030204" pitchFamily="34" charset="0"/>
                        </a:rPr>
                        <a:t> através </a:t>
                      </a:r>
                      <a:r>
                        <a:rPr lang="pt" sz="25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das florestas e </a:t>
                      </a:r>
                      <a:r>
                        <a:rPr lang="pt" sz="2500" b="1" i="0" u="sng" strike="noStrike" dirty="0">
                          <a:solidFill>
                            <a:srgbClr val="FFC000"/>
                          </a:solidFill>
                          <a:latin typeface="Calibri" panose="020F0502020204030204" pitchFamily="34" charset="0"/>
                          <a:ea typeface="Calibri" panose="020F0502020204030204" pitchFamily="34" charset="0"/>
                          <a:cs typeface="Calibri" panose="020F0502020204030204" pitchFamily="34" charset="0"/>
                        </a:rPr>
                        <a:t>facilitam a recuperação das matas</a:t>
                      </a:r>
                      <a:r>
                        <a:rPr lang="pt" sz="25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 (Kitamura, 2011).</a:t>
                      </a:r>
                    </a:p>
                    <a:p>
                      <a:pPr marL="342900" indent="-342900" rtl="0" fontAlgn="t">
                        <a:spcBef>
                          <a:spcPct val="0"/>
                        </a:spcBef>
                        <a:spcAft>
                          <a:spcPts val="800"/>
                        </a:spcAft>
                        <a:buClr>
                          <a:srgbClr val="F8F8F8"/>
                        </a:buClr>
                        <a:buFont typeface="Arial" panose="020B0604020202020204" pitchFamily="34" charset="0"/>
                        <a:buChar char="•"/>
                      </a:pPr>
                      <a:endParaRPr lang="en-US" sz="2500" b="0" i="0" u="none" strike="noStrike" dirty="0">
                        <a:solidFill>
                          <a:schemeClr val="bg2">
                            <a:lumMod val="20000"/>
                            <a:lumOff val="80000"/>
                          </a:schemeClr>
                        </a:solidFill>
                        <a:effectLst/>
                        <a:latin typeface="Calibri" panose="020F0502020204030204" pitchFamily="34" charset="0"/>
                        <a:ea typeface="Calibri" panose="020F0502020204030204" pitchFamily="34" charset="0"/>
                        <a:cs typeface="Calibri" panose="020F0502020204030204" pitchFamily="34" charset="0"/>
                      </a:endParaRPr>
                    </a:p>
                    <a:p>
                      <a:pPr marL="342900" indent="-342900" rtl="0" fontAlgn="t">
                        <a:spcBef>
                          <a:spcPct val="0"/>
                        </a:spcBef>
                        <a:spcAft>
                          <a:spcPts val="800"/>
                        </a:spcAft>
                        <a:buClr>
                          <a:srgbClr val="F8F8F8"/>
                        </a:buClr>
                        <a:buFont typeface="Arial" panose="020B0604020202020204" pitchFamily="34" charset="0"/>
                        <a:buChar char="•"/>
                      </a:pPr>
                      <a:r>
                        <a:rPr lang="pt" sz="2500" b="1" i="0" u="sng" strike="noStrike" dirty="0">
                          <a:solidFill>
                            <a:srgbClr val="FFC000"/>
                          </a:solidFill>
                          <a:latin typeface="Calibri" panose="020F0502020204030204" pitchFamily="34" charset="0"/>
                          <a:ea typeface="Calibri" panose="020F0502020204030204" pitchFamily="34" charset="0"/>
                          <a:cs typeface="Calibri" panose="020F0502020204030204" pitchFamily="34" charset="0"/>
                        </a:rPr>
                        <a:t>Declínios populacionais </a:t>
                      </a:r>
                      <a:r>
                        <a:rPr lang="pt" sz="2500" b="1" i="0" u="sng" strike="noStrike" dirty="0" smtClean="0">
                          <a:solidFill>
                            <a:srgbClr val="FFC000"/>
                          </a:solidFill>
                          <a:latin typeface="Calibri" panose="020F0502020204030204" pitchFamily="34" charset="0"/>
                          <a:ea typeface="Calibri" panose="020F0502020204030204" pitchFamily="34" charset="0"/>
                          <a:cs typeface="Calibri" panose="020F0502020204030204" pitchFamily="34" charset="0"/>
                        </a:rPr>
                        <a:t>consideráveis</a:t>
                      </a:r>
                      <a:r>
                        <a:rPr lang="pt" sz="2500" b="0" i="0" u="none" strike="noStrike" dirty="0" smtClean="0">
                          <a:solidFill>
                            <a:srgbClr val="EDEDED"/>
                          </a:solidFill>
                          <a:latin typeface="Calibri" panose="020F0502020204030204" pitchFamily="34" charset="0"/>
                          <a:ea typeface="Calibri" panose="020F0502020204030204" pitchFamily="34" charset="0"/>
                          <a:cs typeface="Calibri" panose="020F0502020204030204" pitchFamily="34" charset="0"/>
                        </a:rPr>
                        <a:t> </a:t>
                      </a:r>
                      <a:r>
                        <a:rPr lang="pt" sz="25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foram relatados na maior parte da área de distribuição da espécie, incluindo Sumatra, península da Malásia e grande parte de Bornéu, principalmente devido à caça ilegal e à perda de habitat. A caça furtiva está atualmente concentrada na Indonésia, mas também há suspeita de expansão para a Malásia (S. Mahood por comunicação na Lista Vermelha da IUCN</a:t>
                      </a:r>
                      <a:r>
                        <a:rPr lang="pt" sz="2500" b="0" i="0" u="none" strike="noStrike" dirty="0" smtClean="0">
                          <a:solidFill>
                            <a:srgbClr val="EDEDED"/>
                          </a:solidFill>
                          <a:latin typeface="Calibri" panose="020F0502020204030204" pitchFamily="34" charset="0"/>
                          <a:ea typeface="Calibri" panose="020F0502020204030204" pitchFamily="34" charset="0"/>
                          <a:cs typeface="Calibri" panose="020F0502020204030204" pitchFamily="34" charset="0"/>
                        </a:rPr>
                        <a:t>).</a:t>
                      </a:r>
                      <a:endParaRPr lang="pt" sz="25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endParaRPr>
                    </a:p>
                  </a:txBody>
                  <a:tcPr marL="71339" marR="71339" marT="47559" marB="47559">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val="10000"/>
                  </a:ext>
                </a:extLst>
              </a:tr>
            </a:tbl>
          </a:graphicData>
        </a:graphic>
      </p:graphicFrame>
      <p:sp>
        <p:nvSpPr>
          <p:cNvPr id="4" name="Rectangle 1"/>
          <p:cNvSpPr>
            <a:spLocks noChangeArrowheads="1"/>
          </p:cNvSpPr>
          <p:nvPr/>
        </p:nvSpPr>
        <p:spPr bwMode="auto">
          <a:xfrm>
            <a:off x="612065" y="744099"/>
            <a:ext cx="17026231"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7160" tIns="68580" rIns="137160" bIns="68580" numCol="1" anchor="ctr" anchorCtr="0" compatLnSpc="1">
            <a:prstTxWarp prst="textNoShape">
              <a:avLst/>
            </a:prstTxWarp>
            <a:noAutofit/>
          </a:bodyPr>
          <a:lstStyle/>
          <a:p>
            <a:pPr algn="ctr" defTabSz="1371600" rtl="0" eaLnBrk="0" fontAlgn="base" hangingPunct="0">
              <a:spcBef>
                <a:spcPct val="0"/>
              </a:spcBef>
              <a:spcAft>
                <a:spcPct val="0"/>
              </a:spcAft>
              <a:buClrTx/>
            </a:pPr>
            <a:r>
              <a:rPr lang="pt" sz="4800" b="1" i="0" u="none" strike="noStrike" dirty="0">
                <a:solidFill>
                  <a:srgbClr val="000000"/>
                </a:solidFill>
                <a:latin typeface="Calibri" panose="020F0502020204030204" pitchFamily="34" charset="0"/>
                <a:ea typeface="Calibri" panose="020F0502020204030204" pitchFamily="34" charset="0"/>
                <a:cs typeface="Calibri" panose="020F0502020204030204" pitchFamily="34" charset="0"/>
              </a:rPr>
              <a:t>Calau-de-capacete - Principais impactos nos países de origem</a:t>
            </a:r>
          </a:p>
        </p:txBody>
      </p:sp>
      <p:pic>
        <p:nvPicPr>
          <p:cNvPr id="2050" name="Picture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B79F701D-8D8E-9D39-733A-4F0123B9EBC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772899" y="2471737"/>
            <a:ext cx="4829176" cy="6388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659965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11604823" y="3690589"/>
            <a:ext cx="5939198" cy="4071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609600" y="2102479"/>
            <a:ext cx="10863263" cy="7248138"/>
          </a:xfrm>
          <a:prstGeom prst="rect">
            <a:avLst/>
          </a:prstGeom>
        </p:spPr>
        <p:txBody>
          <a:bodyPr wrap="square">
            <a:noAutofit/>
          </a:bodyPr>
          <a:lstStyle/>
          <a:p>
            <a:pPr rtl="0">
              <a:spcAft>
                <a:spcPts val="1200"/>
              </a:spcAft>
            </a:pPr>
            <a:r>
              <a:rPr lang="pt" sz="2500" b="1" i="0" u="sng" strike="noStrike" dirty="0">
                <a:solidFill>
                  <a:srgbClr val="FFC000"/>
                </a:solidFill>
                <a:latin typeface="Calibri" panose="020F0502020204030204" pitchFamily="34" charset="0"/>
                <a:ea typeface="Calibri" panose="020F0502020204030204" pitchFamily="34" charset="0"/>
                <a:cs typeface="Calibri" panose="020F0502020204030204" pitchFamily="34" charset="0"/>
              </a:rPr>
              <a:t>Apreensões</a:t>
            </a:r>
          </a:p>
          <a:p>
            <a:pPr rtl="0"/>
            <a:r>
              <a:rPr lang="pt" sz="25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A análise dos dados de apreensões realizada pela ONG Environmental Investigation Agency (EIA), sediada no Reino Unido, mostra </a:t>
            </a:r>
            <a:r>
              <a:rPr lang="pt" sz="2500" b="1" i="0" u="none" strike="noStrike" dirty="0">
                <a:solidFill>
                  <a:srgbClr val="F8F8F8"/>
                </a:solidFill>
                <a:latin typeface="Calibri" panose="020F0502020204030204" pitchFamily="34" charset="0"/>
                <a:ea typeface="Calibri" panose="020F0502020204030204" pitchFamily="34" charset="0"/>
                <a:cs typeface="Calibri" panose="020F0502020204030204" pitchFamily="34" charset="0"/>
              </a:rPr>
              <a:t>que pelo menos 2.878</a:t>
            </a:r>
            <a:r>
              <a:rPr lang="pt" sz="2500" b="0" i="0" u="none" strike="noStrike" dirty="0">
                <a:solidFill>
                  <a:srgbClr val="F8F8F8"/>
                </a:solidFill>
                <a:latin typeface="Calibri" panose="020F0502020204030204" pitchFamily="34" charset="0"/>
                <a:ea typeface="Calibri" panose="020F0502020204030204" pitchFamily="34" charset="0"/>
                <a:cs typeface="Calibri" panose="020F0502020204030204" pitchFamily="34" charset="0"/>
              </a:rPr>
              <a:t> capacetes, crânios e produtos de calaus-de-capacete foram apreendidos em </a:t>
            </a:r>
            <a:r>
              <a:rPr lang="pt" sz="2500" b="1" i="0" u="none" strike="noStrike" dirty="0">
                <a:solidFill>
                  <a:srgbClr val="F8F8F8"/>
                </a:solidFill>
                <a:latin typeface="Calibri" panose="020F0502020204030204" pitchFamily="34" charset="0"/>
                <a:ea typeface="Calibri" panose="020F0502020204030204" pitchFamily="34" charset="0"/>
                <a:cs typeface="Calibri" panose="020F0502020204030204" pitchFamily="34" charset="0"/>
              </a:rPr>
              <a:t>pelo menos 59 apreensões </a:t>
            </a:r>
            <a:r>
              <a:rPr lang="pt" sz="2500" b="0" i="0" u="none" strike="noStrike" dirty="0">
                <a:solidFill>
                  <a:srgbClr val="F8F8F8"/>
                </a:solidFill>
                <a:latin typeface="Calibri" panose="020F0502020204030204" pitchFamily="34" charset="0"/>
                <a:ea typeface="Calibri" panose="020F0502020204030204" pitchFamily="34" charset="0"/>
                <a:cs typeface="Calibri" panose="020F0502020204030204" pitchFamily="34" charset="0"/>
              </a:rPr>
              <a:t> </a:t>
            </a:r>
            <a:r>
              <a:rPr lang="pt" sz="25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entre 2010 e 2017 (IUCN, 2018</a:t>
            </a:r>
            <a:r>
              <a:rPr lang="pt" sz="2500" b="0" i="0" u="none" strike="noStrike" dirty="0" smtClean="0">
                <a:solidFill>
                  <a:srgbClr val="EDEDED"/>
                </a:solidFill>
                <a:latin typeface="Calibri" panose="020F0502020204030204" pitchFamily="34" charset="0"/>
                <a:ea typeface="Calibri" panose="020F0502020204030204" pitchFamily="34" charset="0"/>
                <a:cs typeface="Calibri" panose="020F0502020204030204" pitchFamily="34" charset="0"/>
              </a:rPr>
              <a:t>).</a:t>
            </a:r>
            <a:endParaRPr lang="pt" sz="25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endParaRPr>
          </a:p>
          <a:p>
            <a:endParaRPr lang="en-US" sz="2500" dirty="0">
              <a:solidFill>
                <a:schemeClr val="bg2">
                  <a:lumMod val="20000"/>
                  <a:lumOff val="80000"/>
                </a:schemeClr>
              </a:solidFill>
              <a:latin typeface="Calibri" panose="020F0502020204030204" pitchFamily="34" charset="0"/>
              <a:ea typeface="Calibri" panose="020F0502020204030204" pitchFamily="34" charset="0"/>
              <a:cs typeface="Calibri" panose="020F0502020204030204" pitchFamily="34" charset="0"/>
            </a:endParaRPr>
          </a:p>
          <a:p>
            <a:pPr rtl="0"/>
            <a:r>
              <a:rPr lang="pt" sz="2500" b="1" i="0" u="sng" strike="noStrike" dirty="0">
                <a:solidFill>
                  <a:srgbClr val="FFC000"/>
                </a:solidFill>
                <a:latin typeface="Calibri" panose="020F0502020204030204" pitchFamily="34" charset="0"/>
                <a:ea typeface="Calibri" panose="020F0502020204030204" pitchFamily="34" charset="0"/>
                <a:cs typeface="Calibri" panose="020F0502020204030204" pitchFamily="34" charset="0"/>
              </a:rPr>
              <a:t>Bem-estar</a:t>
            </a:r>
          </a:p>
          <a:p>
            <a:pPr rtl="0">
              <a:spcAft>
                <a:spcPts val="1200"/>
              </a:spcAft>
            </a:pPr>
            <a:r>
              <a:rPr lang="pt" sz="25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Os caçadores geralmente têm como alvo os machos, por causa dos capacetes, mas devido ao ciclo reprodutivo único dos calaus (em </a:t>
            </a:r>
            <a:r>
              <a:rPr lang="pt" sz="2500" b="0" i="0" u="none" strike="noStrike" dirty="0" smtClean="0">
                <a:solidFill>
                  <a:srgbClr val="EDEDED"/>
                </a:solidFill>
                <a:latin typeface="Calibri" panose="020F0502020204030204" pitchFamily="34" charset="0"/>
                <a:ea typeface="Calibri" panose="020F0502020204030204" pitchFamily="34" charset="0"/>
                <a:cs typeface="Calibri" panose="020F0502020204030204" pitchFamily="34" charset="0"/>
              </a:rPr>
              <a:t>que fêmeas e filhotes </a:t>
            </a:r>
            <a:r>
              <a:rPr lang="pt" sz="25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dependem completamente dos machos por até 5 meses para </a:t>
            </a:r>
            <a:r>
              <a:rPr lang="pt" sz="2500" b="0" i="0" u="none" strike="noStrike" dirty="0" smtClean="0">
                <a:solidFill>
                  <a:srgbClr val="EDEDED"/>
                </a:solidFill>
                <a:latin typeface="Calibri" panose="020F0502020204030204" pitchFamily="34" charset="0"/>
                <a:ea typeface="Calibri" panose="020F0502020204030204" pitchFamily="34" charset="0"/>
                <a:cs typeface="Calibri" panose="020F0502020204030204" pitchFamily="34" charset="0"/>
              </a:rPr>
              <a:t>fornecer comida </a:t>
            </a:r>
            <a:r>
              <a:rPr lang="pt" sz="25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enquanto ficam </a:t>
            </a:r>
            <a:r>
              <a:rPr lang="pt" sz="2500" b="0" i="0" u="none" strike="noStrike" dirty="0" smtClean="0">
                <a:solidFill>
                  <a:srgbClr val="EDEDED"/>
                </a:solidFill>
                <a:latin typeface="Calibri" panose="020F0502020204030204" pitchFamily="34" charset="0"/>
                <a:ea typeface="Calibri" panose="020F0502020204030204" pitchFamily="34" charset="0"/>
                <a:cs typeface="Calibri" panose="020F0502020204030204" pitchFamily="34" charset="0"/>
              </a:rPr>
              <a:t>escondidos em </a:t>
            </a:r>
            <a:r>
              <a:rPr lang="pt" sz="25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buracos de árvores), a matança de machos pode levar à morte de fêmeas e filhotes também.  </a:t>
            </a:r>
          </a:p>
          <a:p>
            <a:pPr>
              <a:spcAft>
                <a:spcPts val="1200"/>
              </a:spcAft>
            </a:pPr>
            <a:endParaRPr lang="en-US" sz="2500" dirty="0">
              <a:solidFill>
                <a:schemeClr val="bg2">
                  <a:lumMod val="20000"/>
                  <a:lumOff val="80000"/>
                </a:schemeClr>
              </a:solidFill>
              <a:latin typeface="Calibri" panose="020F0502020204030204" pitchFamily="34" charset="0"/>
              <a:ea typeface="Calibri" panose="020F0502020204030204" pitchFamily="34" charset="0"/>
              <a:cs typeface="Calibri" panose="020F0502020204030204" pitchFamily="34" charset="0"/>
            </a:endParaRPr>
          </a:p>
          <a:p>
            <a:pPr rtl="0">
              <a:spcAft>
                <a:spcPts val="1200"/>
              </a:spcAft>
            </a:pPr>
            <a:r>
              <a:rPr lang="pt" sz="2500" b="1" i="0" u="sng" strike="noStrike" dirty="0">
                <a:solidFill>
                  <a:srgbClr val="FFC000"/>
                </a:solidFill>
                <a:latin typeface="Calibri" panose="020F0502020204030204" pitchFamily="34" charset="0"/>
                <a:ea typeface="Calibri" panose="020F0502020204030204" pitchFamily="34" charset="0"/>
                <a:cs typeface="Calibri" panose="020F0502020204030204" pitchFamily="34" charset="0"/>
              </a:rPr>
              <a:t>Perícia </a:t>
            </a:r>
            <a:r>
              <a:rPr lang="pt" sz="2500" b="1" i="0" u="sng" strike="noStrike" dirty="0" smtClean="0">
                <a:solidFill>
                  <a:srgbClr val="FFC000"/>
                </a:solidFill>
                <a:latin typeface="Calibri" panose="020F0502020204030204" pitchFamily="34" charset="0"/>
                <a:ea typeface="Calibri" panose="020F0502020204030204" pitchFamily="34" charset="0"/>
                <a:cs typeface="Calibri" panose="020F0502020204030204" pitchFamily="34" charset="0"/>
              </a:rPr>
              <a:t>forense </a:t>
            </a:r>
            <a:r>
              <a:rPr lang="pt" sz="2500" b="1" i="0" u="sng" strike="noStrike" dirty="0">
                <a:solidFill>
                  <a:srgbClr val="FFC000"/>
                </a:solidFill>
                <a:latin typeface="Calibri" panose="020F0502020204030204" pitchFamily="34" charset="0"/>
                <a:ea typeface="Calibri" panose="020F0502020204030204" pitchFamily="34" charset="0"/>
                <a:cs typeface="Calibri" panose="020F0502020204030204" pitchFamily="34" charset="0"/>
              </a:rPr>
              <a:t>de </a:t>
            </a:r>
            <a:r>
              <a:rPr lang="pt" sz="2500" b="1" i="0" u="sng" strike="noStrike" dirty="0" smtClean="0">
                <a:solidFill>
                  <a:srgbClr val="FFC000"/>
                </a:solidFill>
                <a:latin typeface="Calibri" panose="020F0502020204030204" pitchFamily="34" charset="0"/>
                <a:ea typeface="Calibri" panose="020F0502020204030204" pitchFamily="34" charset="0"/>
                <a:cs typeface="Calibri" panose="020F0502020204030204" pitchFamily="34" charset="0"/>
              </a:rPr>
              <a:t>espécies silvestres</a:t>
            </a:r>
            <a:endParaRPr lang="pt" sz="2500" b="1" i="0" u="sng" strike="noStrike" dirty="0">
              <a:solidFill>
                <a:srgbClr val="FFC000"/>
              </a:solidFill>
              <a:latin typeface="Calibri" panose="020F0502020204030204" pitchFamily="34" charset="0"/>
              <a:ea typeface="Calibri" panose="020F0502020204030204" pitchFamily="34" charset="0"/>
              <a:cs typeface="Calibri" panose="020F0502020204030204" pitchFamily="34" charset="0"/>
            </a:endParaRPr>
          </a:p>
          <a:p>
            <a:pPr rtl="0"/>
            <a:r>
              <a:rPr lang="pt" sz="25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Abordagens para identificar as origens e o sexo de amostras com base em assinaturas genéticas </a:t>
            </a:r>
            <a:r>
              <a:rPr lang="pt" sz="2500" b="0" i="0" u="none" strike="noStrike" dirty="0" smtClean="0">
                <a:solidFill>
                  <a:srgbClr val="EDEDED"/>
                </a:solidFill>
                <a:latin typeface="Calibri" panose="020F0502020204030204" pitchFamily="34" charset="0"/>
                <a:ea typeface="Calibri" panose="020F0502020204030204" pitchFamily="34" charset="0"/>
                <a:cs typeface="Calibri" panose="020F0502020204030204" pitchFamily="34" charset="0"/>
              </a:rPr>
              <a:t>e isótopos </a:t>
            </a:r>
            <a:r>
              <a:rPr lang="pt" sz="25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estáveis de capacetes comercializados foram estudadas pela Faculdade de Ciências Biológicas da Universidade de Hong Kong.  </a:t>
            </a:r>
          </a:p>
        </p:txBody>
      </p:sp>
      <p:sp>
        <p:nvSpPr>
          <p:cNvPr id="2" name="Title 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9C482F3B-66E3-3B25-685F-074AC14A4669}"/>
              </a:ext>
            </a:extLst>
          </p:cNvPr>
          <p:cNvSpPr>
            <a:spLocks noGrp="1"/>
          </p:cNvSpPr>
          <p:nvPr>
            <p:ph type="title"/>
          </p:nvPr>
        </p:nvSpPr>
        <p:spPr/>
        <p:txBody>
          <a:bodyPr>
            <a:noAutofit/>
          </a:bodyPr>
          <a:lstStyle/>
          <a:p>
            <a:pPr rtl="0"/>
            <a:r>
              <a:rPr lang="pt" sz="5400" b="1" i="0" u="none" strike="noStrike">
                <a:solidFill>
                  <a:srgbClr val="000000"/>
                </a:solidFill>
                <a:latin typeface="Calibri" panose="020F0502020204030204" pitchFamily="34" charset="0"/>
                <a:ea typeface="Calibri" panose="020F0502020204030204" pitchFamily="34" charset="0"/>
                <a:cs typeface="Calibri" panose="020F0502020204030204" pitchFamily="34" charset="0"/>
              </a:rPr>
              <a:t>Calau-de-capacete - Principais impactos</a:t>
            </a:r>
            <a:endParaRPr lang="en-IN">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541903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2109" y="2169900"/>
            <a:ext cx="10273579" cy="7094250"/>
          </a:xfrm>
          <a:prstGeom prst="rect">
            <a:avLst/>
          </a:prstGeom>
        </p:spPr>
        <p:txBody>
          <a:bodyPr wrap="square">
            <a:noAutofit/>
          </a:bodyPr>
          <a:lstStyle/>
          <a:p>
            <a:pPr marL="342900" indent="-342900" rtl="0">
              <a:spcAft>
                <a:spcPts val="1200"/>
              </a:spcAft>
              <a:buClr>
                <a:srgbClr val="F8F8F8"/>
              </a:buClr>
              <a:buFont typeface="Arial" panose="020B0604020202020204" pitchFamily="34" charset="0"/>
              <a:buChar char="•"/>
            </a:pPr>
            <a:r>
              <a:rPr lang="pt" sz="2500" b="1" i="0" u="sng" strike="noStrike" dirty="0">
                <a:solidFill>
                  <a:srgbClr val="FFC000"/>
                </a:solidFill>
                <a:latin typeface="Calibri" panose="020F0502020204030204" pitchFamily="34" charset="0"/>
                <a:ea typeface="Calibri" panose="020F0502020204030204" pitchFamily="34" charset="0"/>
                <a:cs typeface="Calibri" panose="020F0502020204030204" pitchFamily="34" charset="0"/>
              </a:rPr>
              <a:t>Hong Kong </a:t>
            </a:r>
            <a:r>
              <a:rPr lang="pt" sz="2500" b="1" i="0" u="sng" strike="noStrike" dirty="0" smtClean="0">
                <a:solidFill>
                  <a:srgbClr val="FFC000"/>
                </a:solidFill>
                <a:latin typeface="Calibri" panose="020F0502020204030204" pitchFamily="34" charset="0"/>
                <a:ea typeface="Calibri" panose="020F0502020204030204" pitchFamily="34" charset="0"/>
                <a:cs typeface="Calibri" panose="020F0502020204030204" pitchFamily="34" charset="0"/>
              </a:rPr>
              <a:t>vs. </a:t>
            </a:r>
            <a:r>
              <a:rPr lang="pt" sz="2500" b="1" i="0" u="sng" strike="noStrike" dirty="0">
                <a:solidFill>
                  <a:srgbClr val="FFC000"/>
                </a:solidFill>
                <a:latin typeface="Calibri" panose="020F0502020204030204" pitchFamily="34" charset="0"/>
                <a:ea typeface="Calibri" panose="020F0502020204030204" pitchFamily="34" charset="0"/>
                <a:cs typeface="Calibri" panose="020F0502020204030204" pitchFamily="34" charset="0"/>
              </a:rPr>
              <a:t>Lin Jun Jie; Tribunal Distrital de Hong Kong - Processo 294/2019</a:t>
            </a:r>
            <a:r>
              <a:rPr lang="pt" sz="2500" b="1" i="0" u="sng" strike="noStrike" dirty="0" smtClean="0">
                <a:solidFill>
                  <a:srgbClr val="FFC000"/>
                </a:solidFill>
                <a:latin typeface="Calibri" panose="020F0502020204030204" pitchFamily="34" charset="0"/>
                <a:ea typeface="Calibri" panose="020F0502020204030204" pitchFamily="34" charset="0"/>
                <a:cs typeface="Calibri" panose="020F0502020204030204" pitchFamily="34" charset="0"/>
              </a:rPr>
              <a:t>.</a:t>
            </a:r>
            <a:r>
              <a:rPr lang="pt" sz="2500" b="1" i="0" strike="noStrike" dirty="0" smtClean="0">
                <a:solidFill>
                  <a:srgbClr val="FFC000"/>
                </a:solidFill>
                <a:latin typeface="Calibri" panose="020F0502020204030204" pitchFamily="34" charset="0"/>
                <a:ea typeface="Calibri" panose="020F0502020204030204" pitchFamily="34" charset="0"/>
                <a:cs typeface="Calibri" panose="020F0502020204030204" pitchFamily="34" charset="0"/>
              </a:rPr>
              <a:t> </a:t>
            </a:r>
            <a:r>
              <a:rPr lang="pt" sz="2500" b="0" i="0" u="none" strike="noStrike" dirty="0" smtClean="0">
                <a:solidFill>
                  <a:srgbClr val="EDEDED"/>
                </a:solidFill>
                <a:latin typeface="Calibri" panose="020F0502020204030204" pitchFamily="34" charset="0"/>
                <a:ea typeface="Calibri" panose="020F0502020204030204" pitchFamily="34" charset="0"/>
                <a:cs typeface="Calibri" panose="020F0502020204030204" pitchFamily="34" charset="0"/>
              </a:rPr>
              <a:t>Em </a:t>
            </a:r>
            <a:r>
              <a:rPr lang="pt" sz="25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julho de 2019, um homem foi condenado a 4 anos de prisão por sua participação no contrabando de 3 kg de calaus (27 itens) através de Hong Kong.</a:t>
            </a:r>
          </a:p>
          <a:p>
            <a:pPr marL="342900" indent="-342900">
              <a:spcAft>
                <a:spcPts val="1200"/>
              </a:spcAft>
              <a:buClr>
                <a:srgbClr val="F8F8F8"/>
              </a:buClr>
              <a:buFont typeface="Arial" panose="020B0604020202020204" pitchFamily="34" charset="0"/>
              <a:buChar char="•"/>
            </a:pPr>
            <a:endParaRPr lang="en-US" sz="2500" dirty="0">
              <a:solidFill>
                <a:schemeClr val="bg2">
                  <a:lumMod val="20000"/>
                  <a:lumOff val="80000"/>
                </a:schemeClr>
              </a:solidFill>
              <a:latin typeface="Calibri" panose="020F0502020204030204" pitchFamily="34" charset="0"/>
              <a:ea typeface="Calibri" panose="020F0502020204030204" pitchFamily="34" charset="0"/>
              <a:cs typeface="Calibri" panose="020F0502020204030204" pitchFamily="34" charset="0"/>
            </a:endParaRPr>
          </a:p>
          <a:p>
            <a:pPr marL="342900" indent="-342900" rtl="0">
              <a:spcAft>
                <a:spcPts val="1200"/>
              </a:spcAft>
              <a:buClr>
                <a:srgbClr val="F8F8F8"/>
              </a:buClr>
              <a:buFont typeface="Arial" panose="020B0604020202020204" pitchFamily="34" charset="0"/>
              <a:buChar char="•"/>
            </a:pPr>
            <a:r>
              <a:rPr lang="pt" sz="25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Em 2020, um Tribunal da cidade de Urumchi, região de Xinjiang, considerou um homem culpado de transportar, comprar e vender espécies valiosas e produtos feitos a partir delas, condenando-o a 10 anos de prisão e uma multa de 200.000 yuans. O réu estava envolvido no comércio ilegal de animais </a:t>
            </a:r>
            <a:r>
              <a:rPr lang="pt" sz="2500" b="0" i="0" u="none" strike="noStrike" dirty="0" smtClean="0">
                <a:solidFill>
                  <a:srgbClr val="EDEDED"/>
                </a:solidFill>
                <a:latin typeface="Calibri" panose="020F0502020204030204" pitchFamily="34" charset="0"/>
                <a:ea typeface="Calibri" panose="020F0502020204030204" pitchFamily="34" charset="0"/>
                <a:cs typeface="Calibri" panose="020F0502020204030204" pitchFamily="34" charset="0"/>
              </a:rPr>
              <a:t>silvestres e comprava produtos </a:t>
            </a:r>
            <a:r>
              <a:rPr lang="pt" sz="25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contrabandeados de vendedores vietnamitas ou comerciantes da cidade de Zhuhai</a:t>
            </a:r>
            <a:r>
              <a:rPr lang="pt" sz="2500" b="0" i="0" u="none" strike="noStrike" dirty="0" smtClean="0">
                <a:solidFill>
                  <a:srgbClr val="EDEDED"/>
                </a:solidFill>
                <a:latin typeface="Calibri" panose="020F0502020204030204" pitchFamily="34" charset="0"/>
                <a:ea typeface="Calibri" panose="020F0502020204030204" pitchFamily="34" charset="0"/>
                <a:cs typeface="Calibri" panose="020F0502020204030204" pitchFamily="34" charset="0"/>
              </a:rPr>
              <a:t>, província </a:t>
            </a:r>
            <a:r>
              <a:rPr lang="pt" sz="25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de Guangdong. Ele foi encontrado em </a:t>
            </a:r>
            <a:r>
              <a:rPr lang="pt" sz="2500" b="0" i="0" u="none" strike="noStrike" dirty="0" smtClean="0">
                <a:solidFill>
                  <a:srgbClr val="EDEDED"/>
                </a:solidFill>
                <a:latin typeface="Calibri" panose="020F0502020204030204" pitchFamily="34" charset="0"/>
                <a:ea typeface="Calibri" panose="020F0502020204030204" pitchFamily="34" charset="0"/>
                <a:cs typeface="Calibri" panose="020F0502020204030204" pitchFamily="34" charset="0"/>
              </a:rPr>
              <a:t>posse de </a:t>
            </a:r>
            <a:r>
              <a:rPr lang="pt" sz="2500" b="1" i="0" u="sng" strike="noStrike" dirty="0" smtClean="0">
                <a:solidFill>
                  <a:srgbClr val="FFC000"/>
                </a:solidFill>
                <a:latin typeface="Calibri" panose="020F0502020204030204" pitchFamily="34" charset="0"/>
                <a:ea typeface="Calibri" panose="020F0502020204030204" pitchFamily="34" charset="0"/>
                <a:cs typeface="Calibri" panose="020F0502020204030204" pitchFamily="34" charset="0"/>
              </a:rPr>
              <a:t>6 esculturas feitas de </a:t>
            </a:r>
            <a:r>
              <a:rPr lang="pt" sz="2500" b="1" i="0" u="sng" strike="noStrike" dirty="0">
                <a:solidFill>
                  <a:srgbClr val="FFC000"/>
                </a:solidFill>
                <a:latin typeface="Calibri" panose="020F0502020204030204" pitchFamily="34" charset="0"/>
                <a:ea typeface="Calibri" panose="020F0502020204030204" pitchFamily="34" charset="0"/>
                <a:cs typeface="Calibri" panose="020F0502020204030204" pitchFamily="34" charset="0"/>
              </a:rPr>
              <a:t>capacete de calau e 184 capacetes</a:t>
            </a:r>
            <a:r>
              <a:rPr lang="pt" sz="25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a:t>
            </a:r>
          </a:p>
          <a:p>
            <a:pPr marL="342900" indent="-342900">
              <a:buClr>
                <a:srgbClr val="F8F8F8"/>
              </a:buClr>
              <a:buFont typeface="Arial" panose="020B0604020202020204" pitchFamily="34" charset="0"/>
              <a:buChar char="•"/>
            </a:pPr>
            <a:endParaRPr lang="en-US" sz="2500" dirty="0">
              <a:solidFill>
                <a:schemeClr val="bg2">
                  <a:lumMod val="20000"/>
                  <a:lumOff val="80000"/>
                </a:schemeClr>
              </a:solidFill>
              <a:latin typeface="Calibri" panose="020F0502020204030204" pitchFamily="34" charset="0"/>
              <a:ea typeface="Calibri" panose="020F0502020204030204" pitchFamily="34" charset="0"/>
              <a:cs typeface="Calibri" panose="020F0502020204030204" pitchFamily="34" charset="0"/>
            </a:endParaRPr>
          </a:p>
          <a:p>
            <a:pPr marL="342900" indent="-342900" rtl="0">
              <a:spcAft>
                <a:spcPts val="1200"/>
              </a:spcAft>
              <a:buClr>
                <a:srgbClr val="F8F8F8"/>
              </a:buClr>
              <a:buFont typeface="Arial" panose="020B0604020202020204" pitchFamily="34" charset="0"/>
              <a:buChar char="•"/>
            </a:pPr>
            <a:r>
              <a:rPr lang="pt" sz="25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O tribunal avaliou um </a:t>
            </a:r>
            <a:r>
              <a:rPr lang="pt" sz="2500" b="1" i="0" u="sng" strike="noStrike" dirty="0">
                <a:solidFill>
                  <a:srgbClr val="FFC000"/>
                </a:solidFill>
                <a:latin typeface="Calibri" panose="020F0502020204030204" pitchFamily="34" charset="0"/>
                <a:ea typeface="Calibri" panose="020F0502020204030204" pitchFamily="34" charset="0"/>
                <a:cs typeface="Calibri" panose="020F0502020204030204" pitchFamily="34" charset="0"/>
              </a:rPr>
              <a:t>único capacete em 8.152 yuans</a:t>
            </a:r>
            <a:r>
              <a:rPr lang="pt" sz="25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 Esculturas feitas de capacetes foram avaliadas em 400.000 yuans. Número do </a:t>
            </a:r>
            <a:r>
              <a:rPr lang="pt" sz="2500" b="0" i="0" u="none" strike="noStrike" dirty="0" smtClean="0">
                <a:solidFill>
                  <a:srgbClr val="EDEDED"/>
                </a:solidFill>
                <a:latin typeface="Calibri" panose="020F0502020204030204" pitchFamily="34" charset="0"/>
                <a:ea typeface="Calibri" panose="020F0502020204030204" pitchFamily="34" charset="0"/>
                <a:cs typeface="Calibri" panose="020F0502020204030204" pitchFamily="34" charset="0"/>
              </a:rPr>
              <a:t>processo:	 (2020) 新</a:t>
            </a:r>
            <a:r>
              <a:rPr lang="pt" sz="25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0103刑初246号</a:t>
            </a:r>
            <a:endParaRPr lang="en-US" sz="2500" dirty="0">
              <a:latin typeface="Calibri" panose="020F0502020204030204" pitchFamily="34" charset="0"/>
              <a:ea typeface="Calibri" panose="020F0502020204030204" pitchFamily="34" charset="0"/>
              <a:cs typeface="Calibri" panose="020F0502020204030204" pitchFamily="34" charset="0"/>
            </a:endParaRPr>
          </a:p>
        </p:txBody>
      </p:sp>
      <p:sp>
        <p:nvSpPr>
          <p:cNvPr id="3" name="Title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57489525-93D2-D8E7-5673-EEF61AF9D1D3}"/>
              </a:ext>
            </a:extLst>
          </p:cNvPr>
          <p:cNvSpPr>
            <a:spLocks noGrp="1"/>
          </p:cNvSpPr>
          <p:nvPr>
            <p:ph type="title"/>
          </p:nvPr>
        </p:nvSpPr>
        <p:spPr/>
        <p:txBody>
          <a:bodyPr>
            <a:noAutofit/>
          </a:bodyPr>
          <a:lstStyle/>
          <a:p>
            <a:pPr rtl="0"/>
            <a:r>
              <a:rPr lang="pt" sz="6000" b="1" i="0" u="none" strike="noStrike" dirty="0">
                <a:solidFill>
                  <a:srgbClr val="000000"/>
                </a:solidFill>
                <a:latin typeface="Calibri" panose="020F0502020204030204" pitchFamily="34" charset="0"/>
                <a:ea typeface="Calibri" panose="020F0502020204030204" pitchFamily="34" charset="0"/>
                <a:cs typeface="Calibri" panose="020F0502020204030204" pitchFamily="34" charset="0"/>
              </a:rPr>
              <a:t>Casos recentes envolvendo calaus e </a:t>
            </a:r>
            <a:r>
              <a:rPr lang="pt" sz="6000" b="1" i="0" u="none" strike="noStrike" dirty="0" smtClean="0">
                <a:solidFill>
                  <a:srgbClr val="000000"/>
                </a:solidFill>
                <a:latin typeface="Calibri" panose="020F0502020204030204" pitchFamily="34" charset="0"/>
                <a:ea typeface="Calibri" panose="020F0502020204030204" pitchFamily="34" charset="0"/>
                <a:cs typeface="Calibri" panose="020F0502020204030204" pitchFamily="34" charset="0"/>
              </a:rPr>
              <a:t>DIEVs</a:t>
            </a:r>
            <a:endParaRPr lang="en-IN" sz="6000" dirty="0">
              <a:latin typeface="Calibri" panose="020F0502020204030204" pitchFamily="34" charset="0"/>
              <a:ea typeface="Calibri" panose="020F0502020204030204" pitchFamily="34" charset="0"/>
              <a:cs typeface="Calibri" panose="020F0502020204030204" pitchFamily="34" charset="0"/>
            </a:endParaRPr>
          </a:p>
        </p:txBody>
      </p:sp>
      <p:pic>
        <p:nvPicPr>
          <p:cNvPr id="3074" name="Picture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CF15F0C7-2C03-F502-545D-2D39AB9B92C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430001" y="3428998"/>
            <a:ext cx="6043614" cy="4118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838000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937897521"/>
              </p:ext>
            </p:extLst>
          </p:nvPr>
        </p:nvGraphicFramePr>
        <p:xfrm>
          <a:off x="1651904" y="2035004"/>
          <a:ext cx="15355356" cy="7185599"/>
        </p:xfrm>
        <a:graphic>
          <a:graphicData uri="http://schemas.openxmlformats.org/drawingml/2006/table">
            <a:tbl>
              <a:tblPr/>
              <a:tblGrid>
                <a:gridCol w="15355356">
                  <a:extLst>
                    <a:ext uri="{9D8B030D-6E8A-4147-A177-3AD203B41FA5}">
                      <a16:col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val="20000"/>
                    </a:ext>
                  </a:extLst>
                </a:gridCol>
              </a:tblGrid>
              <a:tr h="7185599">
                <a:tc>
                  <a:txBody>
                    <a:bodyPr/>
                    <a:lstStyle/>
                    <a:p>
                      <a:pPr rtl="0"/>
                      <a:r>
                        <a:rPr lang="pt" sz="28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Dra. Caroline Dingle, Grupo de Especialistas em Calau da IUCN (Grupo de Trabalho sobre Calau de Capacete), anteriormente Universidade de Hong Kong, Faculdade de Ciências Biológicas </a:t>
                      </a:r>
                      <a:endParaRPr lang="en-US" sz="2800" dirty="0">
                        <a:solidFill>
                          <a:schemeClr val="bg2">
                            <a:lumMod val="20000"/>
                            <a:lumOff val="80000"/>
                          </a:schemeClr>
                        </a:solidFill>
                        <a:effectLst/>
                        <a:latin typeface="Calibri" panose="020F0502020204030204" pitchFamily="34" charset="0"/>
                        <a:ea typeface="Calibri" panose="020F0502020204030204" pitchFamily="34" charset="0"/>
                        <a:cs typeface="Calibri" panose="020F0502020204030204" pitchFamily="34" charset="0"/>
                      </a:endParaRPr>
                    </a:p>
                    <a:p>
                      <a:pPr rtl="0" fontAlgn="t">
                        <a:spcBef>
                          <a:spcPct val="0"/>
                        </a:spcBef>
                        <a:spcAft>
                          <a:spcPts val="800"/>
                        </a:spcAft>
                      </a:pPr>
                      <a:r>
                        <a:rPr lang="pt" sz="28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
                      </a:r>
                      <a:br>
                        <a:rPr lang="pt" sz="28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br>
                      <a:r>
                        <a:rPr lang="pt" sz="28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Beastall C, Shepherd CR, Hadiprakarsa Y, Martyr D. 2016. Trade in the Helmeted Hornbill Rhinoplax vigil: the ‘ivory hornbill.’ Bird Conservation International 26:137-146.</a:t>
                      </a:r>
                      <a:endParaRPr lang="en-US" sz="2800" dirty="0">
                        <a:solidFill>
                          <a:schemeClr val="bg2">
                            <a:lumMod val="20000"/>
                            <a:lumOff val="80000"/>
                          </a:schemeClr>
                        </a:solidFill>
                        <a:effectLst/>
                        <a:latin typeface="Calibri" panose="020F0502020204030204" pitchFamily="34" charset="0"/>
                        <a:ea typeface="Calibri" panose="020F0502020204030204" pitchFamily="34" charset="0"/>
                        <a:cs typeface="Calibri" panose="020F0502020204030204" pitchFamily="34" charset="0"/>
                      </a:endParaRPr>
                    </a:p>
                    <a:p>
                      <a:pPr rtl="0" fontAlgn="t">
                        <a:spcBef>
                          <a:spcPct val="0"/>
                        </a:spcBef>
                        <a:spcAft>
                          <a:spcPts val="800"/>
                        </a:spcAft>
                      </a:pPr>
                      <a:r>
                        <a:rPr lang="pt" sz="28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
                      </a:r>
                      <a:br>
                        <a:rPr lang="pt" sz="28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br>
                      <a:r>
                        <a:rPr lang="pt" sz="28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BirdLife International. 2016. </a:t>
                      </a:r>
                      <a:r>
                        <a:rPr lang="pt" sz="2800" b="0" i="1"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Rhinoplax vigil</a:t>
                      </a:r>
                      <a:r>
                        <a:rPr lang="pt" sz="28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 Lista Vermelha de Espécies Ameaçadas da IUCN 2016: e.T22682464A92947540. http://dx.doi.org/10.2305/IUCN.UK.2016-3.RLTS.T22682464A92947540.en. Download em 18 de maio de 2017.</a:t>
                      </a:r>
                      <a:endParaRPr lang="en-US" sz="2800" dirty="0">
                        <a:solidFill>
                          <a:schemeClr val="bg2">
                            <a:lumMod val="20000"/>
                            <a:lumOff val="80000"/>
                          </a:schemeClr>
                        </a:solidFill>
                        <a:effectLst/>
                        <a:latin typeface="Calibri" panose="020F0502020204030204" pitchFamily="34" charset="0"/>
                        <a:ea typeface="Calibri" panose="020F0502020204030204" pitchFamily="34" charset="0"/>
                        <a:cs typeface="Calibri" panose="020F0502020204030204" pitchFamily="34" charset="0"/>
                      </a:endParaRPr>
                    </a:p>
                    <a:p>
                      <a:pPr rtl="0" fontAlgn="t">
                        <a:spcBef>
                          <a:spcPct val="0"/>
                        </a:spcBef>
                        <a:spcAft>
                          <a:spcPts val="800"/>
                        </a:spcAft>
                      </a:pPr>
                      <a:r>
                        <a:rPr lang="en-US" sz="2800" b="0" i="0" u="none" strike="noStrike" dirty="0">
                          <a:solidFill>
                            <a:schemeClr val="bg2">
                              <a:lumMod val="20000"/>
                              <a:lumOff val="80000"/>
                            </a:schemeClr>
                          </a:solidFill>
                          <a:effectLst/>
                          <a:latin typeface="Calibri" panose="020F0502020204030204" pitchFamily="34" charset="0"/>
                          <a:ea typeface="Calibri" panose="020F0502020204030204" pitchFamily="34" charset="0"/>
                          <a:cs typeface="Calibri" panose="020F0502020204030204" pitchFamily="34" charset="0"/>
                        </a:rPr>
                        <a:t>     </a:t>
                      </a:r>
                      <a:endParaRPr lang="en-US" sz="2800" dirty="0">
                        <a:solidFill>
                          <a:schemeClr val="bg2">
                            <a:lumMod val="20000"/>
                            <a:lumOff val="80000"/>
                          </a:schemeClr>
                        </a:solidFill>
                        <a:effectLst/>
                        <a:latin typeface="Calibri" panose="020F0502020204030204" pitchFamily="34" charset="0"/>
                        <a:ea typeface="Calibri" panose="020F0502020204030204" pitchFamily="34" charset="0"/>
                        <a:cs typeface="Calibri" panose="020F0502020204030204" pitchFamily="34" charset="0"/>
                      </a:endParaRPr>
                    </a:p>
                    <a:p>
                      <a:pPr rtl="0" fontAlgn="t">
                        <a:spcBef>
                          <a:spcPct val="0"/>
                        </a:spcBef>
                        <a:spcAft>
                          <a:spcPts val="800"/>
                        </a:spcAft>
                      </a:pPr>
                      <a:r>
                        <a:rPr lang="pt" sz="28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Colar NJ. 2015. Helmeted Hornbills </a:t>
                      </a:r>
                      <a:r>
                        <a:rPr lang="pt" sz="2800" b="0" i="1"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Rhinoplax vigil</a:t>
                      </a:r>
                      <a:r>
                        <a:rPr lang="pt" sz="28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 and the ivory trade: the crisis that came out of nowhere. Birding ASIA 24:12-17.</a:t>
                      </a:r>
                      <a:endParaRPr lang="en-US" sz="2800" dirty="0">
                        <a:solidFill>
                          <a:schemeClr val="bg2">
                            <a:lumMod val="20000"/>
                            <a:lumOff val="80000"/>
                          </a:schemeClr>
                        </a:solidFill>
                        <a:effectLst/>
                        <a:latin typeface="Calibri" panose="020F0502020204030204" pitchFamily="34" charset="0"/>
                        <a:ea typeface="Calibri" panose="020F0502020204030204" pitchFamily="34" charset="0"/>
                        <a:cs typeface="Calibri" panose="020F0502020204030204" pitchFamily="34" charset="0"/>
                      </a:endParaRPr>
                    </a:p>
                    <a:p>
                      <a:pPr rtl="0" fontAlgn="t">
                        <a:spcBef>
                          <a:spcPct val="0"/>
                        </a:spcBef>
                        <a:spcAft>
                          <a:spcPts val="800"/>
                        </a:spcAft>
                      </a:pPr>
                      <a:r>
                        <a:rPr lang="pt" sz="28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
                      </a:r>
                      <a:br>
                        <a:rPr lang="pt" sz="28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br>
                      <a:r>
                        <a:rPr lang="pt" sz="28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Kitamura S, 2011. Frugivory and seed dispersal by hornbills (Bucerotidae) in tropical forests. Acta oecologica. Vol.37 (6), p. 531-541</a:t>
                      </a:r>
                      <a:endParaRPr lang="en-US" sz="2800" dirty="0">
                        <a:solidFill>
                          <a:schemeClr val="bg2">
                            <a:lumMod val="20000"/>
                            <a:lumOff val="8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81462" marR="81462" marT="54308" marB="54308">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val="10000"/>
                  </a:ext>
                </a:extLst>
              </a:tr>
            </a:tbl>
          </a:graphicData>
        </a:graphic>
      </p:graphicFrame>
      <p:sp>
        <p:nvSpPr>
          <p:cNvPr id="4" name="Rectangle 1"/>
          <p:cNvSpPr>
            <a:spLocks noChangeArrowheads="1"/>
          </p:cNvSpPr>
          <p:nvPr/>
        </p:nvSpPr>
        <p:spPr bwMode="auto">
          <a:xfrm>
            <a:off x="944370" y="472106"/>
            <a:ext cx="16770424"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7160" tIns="68580" rIns="137160" bIns="68580" numCol="1" anchor="ctr" anchorCtr="0" compatLnSpc="1">
            <a:prstTxWarp prst="textNoShape">
              <a:avLst/>
            </a:prstTxWarp>
            <a:noAutofit/>
          </a:bodyPr>
          <a:lstStyle/>
          <a:p>
            <a:pPr algn="ctr" defTabSz="1371600" rtl="0" eaLnBrk="0" fontAlgn="base" hangingPunct="0">
              <a:spcBef>
                <a:spcPct val="0"/>
              </a:spcBef>
              <a:spcAft>
                <a:spcPct val="0"/>
              </a:spcAft>
              <a:buClrTx/>
            </a:pPr>
            <a:r>
              <a:rPr lang="pt" sz="6000" b="1" i="0" u="none" strike="noStrike" dirty="0" smtClean="0">
                <a:latin typeface="Calibri" panose="020F0502020204030204" pitchFamily="34" charset="0"/>
                <a:ea typeface="Calibri" panose="020F0502020204030204" pitchFamily="34" charset="0"/>
                <a:cs typeface="Calibri" panose="020F0502020204030204" pitchFamily="34" charset="0"/>
              </a:rPr>
              <a:t>Referências </a:t>
            </a:r>
            <a:r>
              <a:rPr lang="pt" sz="6000" b="1" i="0" u="none" strike="noStrike" dirty="0">
                <a:latin typeface="Calibri" panose="020F0502020204030204" pitchFamily="34" charset="0"/>
                <a:ea typeface="Calibri" panose="020F0502020204030204" pitchFamily="34" charset="0"/>
                <a:cs typeface="Calibri" panose="020F0502020204030204" pitchFamily="34" charset="0"/>
              </a:rPr>
              <a:t>adicionais de especialistas</a:t>
            </a:r>
          </a:p>
        </p:txBody>
      </p:sp>
    </p:spTree>
    <p:extLst>
      <p:ext uri="{BB962C8B-B14F-4D97-AF65-F5344CB8AC3E}">
        <p14:creationId xmlns:p14="http://schemas.microsoft.com/office/powerpoint/2010/main" val="168486724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
          <p:cNvSpPr txBox="1">
            <a:spLocks noGrp="1"/>
          </p:cNvSpPr>
          <p:nvPr>
            <p:ph type="title"/>
          </p:nvPr>
        </p:nvSpPr>
        <p:spPr>
          <a:xfrm>
            <a:off x="249382" y="608163"/>
            <a:ext cx="17463142" cy="1016419"/>
          </a:xfrm>
          <a:prstGeom prst="rect">
            <a:avLst/>
          </a:prstGeom>
          <a:noFill/>
          <a:ln>
            <a:noFill/>
          </a:ln>
        </p:spPr>
        <p:txBody>
          <a:bodyPr spcFirstLastPara="1" wrap="square" lIns="45675" tIns="45675" rIns="45675" bIns="45675" anchor="t" anchorCtr="0">
            <a:noAutofit/>
          </a:bodyPr>
          <a:lstStyle/>
          <a:p>
            <a:pPr marL="0" lvl="0" indent="0" algn="ctr" rtl="0">
              <a:lnSpc>
                <a:spcPct val="100000"/>
              </a:lnSpc>
              <a:spcBef>
                <a:spcPct val="0"/>
              </a:spcBef>
              <a:spcAft>
                <a:spcPct val="0"/>
              </a:spcAft>
              <a:buClr>
                <a:srgbClr val="262626"/>
              </a:buClr>
              <a:buSzPts val="5400"/>
              <a:buFont typeface="Quattrocento Sans"/>
              <a:buNone/>
            </a:pPr>
            <a:r>
              <a:rPr lang="pt" sz="4400" b="1" i="0" u="none" strike="noStrike" dirty="0"/>
              <a:t>Penas dissuasivas em Hong Kong: casos envolvendo o pau-de-incenso</a:t>
            </a:r>
            <a:endParaRPr sz="4400" dirty="0"/>
          </a:p>
        </p:txBody>
      </p:sp>
      <p:sp>
        <p:nvSpPr>
          <p:cNvPr id="3" name="TextBox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9B21B874-F3B8-9A19-8CF9-9DADE2014123}"/>
              </a:ext>
            </a:extLst>
          </p:cNvPr>
          <p:cNvSpPr txBox="1"/>
          <p:nvPr/>
        </p:nvSpPr>
        <p:spPr>
          <a:xfrm>
            <a:off x="401782" y="2172506"/>
            <a:ext cx="12344400" cy="6986528"/>
          </a:xfrm>
          <a:prstGeom prst="rect">
            <a:avLst/>
          </a:prstGeom>
          <a:noFill/>
        </p:spPr>
        <p:txBody>
          <a:bodyPr wrap="square">
            <a:noAutofit/>
          </a:bodyPr>
          <a:lstStyle/>
          <a:p>
            <a:pPr marL="0" indent="0" rtl="0">
              <a:buNone/>
            </a:pPr>
            <a:r>
              <a:rPr lang="pt" sz="3200" b="1" i="0" u="none" strike="noStrike" dirty="0">
                <a:solidFill>
                  <a:srgbClr val="FFC000"/>
                </a:solidFill>
                <a:latin typeface="Calibri" panose="020F0502020204030204" pitchFamily="34" charset="0"/>
                <a:ea typeface="Calibri" panose="020F0502020204030204" pitchFamily="34" charset="0"/>
                <a:cs typeface="Calibri" panose="020F0502020204030204" pitchFamily="34" charset="0"/>
              </a:rPr>
              <a:t>Hong Kong vs. Xie Jinbin; Tribunal de Segunda Instância </a:t>
            </a:r>
            <a:r>
              <a:rPr lang="pt" sz="3200" b="1" i="0" u="none" strike="noStrike" dirty="0" smtClean="0">
                <a:solidFill>
                  <a:srgbClr val="FFC000"/>
                </a:solidFill>
                <a:latin typeface="Calibri" panose="020F0502020204030204" pitchFamily="34" charset="0"/>
                <a:ea typeface="Calibri" panose="020F0502020204030204" pitchFamily="34" charset="0"/>
                <a:cs typeface="Calibri" panose="020F0502020204030204" pitchFamily="34" charset="0"/>
              </a:rPr>
              <a:t>– </a:t>
            </a:r>
          </a:p>
          <a:p>
            <a:pPr marL="0" indent="0" rtl="0">
              <a:buNone/>
            </a:pPr>
            <a:r>
              <a:rPr lang="pt" sz="3200" b="1" i="0" u="none" strike="noStrike" dirty="0" smtClean="0">
                <a:solidFill>
                  <a:srgbClr val="FFC000"/>
                </a:solidFill>
                <a:latin typeface="Calibri" panose="020F0502020204030204" pitchFamily="34" charset="0"/>
                <a:ea typeface="Calibri" panose="020F0502020204030204" pitchFamily="34" charset="0"/>
                <a:cs typeface="Calibri" panose="020F0502020204030204" pitchFamily="34" charset="0"/>
              </a:rPr>
              <a:t>Processo </a:t>
            </a:r>
            <a:r>
              <a:rPr lang="pt" sz="3200" b="1" i="0" u="none" strike="noStrike" dirty="0">
                <a:solidFill>
                  <a:srgbClr val="FFC000"/>
                </a:solidFill>
                <a:latin typeface="Calibri" panose="020F0502020204030204" pitchFamily="34" charset="0"/>
                <a:ea typeface="Calibri" panose="020F0502020204030204" pitchFamily="34" charset="0"/>
                <a:cs typeface="Calibri" panose="020F0502020204030204" pitchFamily="34" charset="0"/>
              </a:rPr>
              <a:t>195/2010</a:t>
            </a:r>
          </a:p>
          <a:p>
            <a:pPr marL="0" indent="0">
              <a:buNone/>
            </a:pPr>
            <a:endParaRPr lang="en-HK" sz="3200" dirty="0">
              <a:solidFill>
                <a:schemeClr val="bg1">
                  <a:lumMod val="20000"/>
                  <a:lumOff val="80000"/>
                </a:schemeClr>
              </a:solidFill>
              <a:latin typeface="Calibri" panose="020F0502020204030204" pitchFamily="34" charset="0"/>
              <a:ea typeface="Calibri" panose="020F0502020204030204" pitchFamily="34" charset="0"/>
              <a:cs typeface="Calibri" panose="020F0502020204030204" pitchFamily="34" charset="0"/>
            </a:endParaRPr>
          </a:p>
          <a:p>
            <a:r>
              <a:rPr lang="pt" sz="3200" b="0" i="0" u="none" strike="noStrike" dirty="0" smtClean="0">
                <a:solidFill>
                  <a:srgbClr val="D9D9D9"/>
                </a:solidFill>
                <a:latin typeface="Calibri" panose="020F0502020204030204" pitchFamily="34" charset="0"/>
                <a:ea typeface="Calibri" panose="020F0502020204030204" pitchFamily="34" charset="0"/>
                <a:cs typeface="Calibri" panose="020F0502020204030204" pitchFamily="34" charset="0"/>
              </a:rPr>
              <a:t>O principal </a:t>
            </a:r>
            <a:r>
              <a:rPr lang="pt" sz="3200" b="0" i="0" u="none" strike="noStrike" dirty="0">
                <a:solidFill>
                  <a:srgbClr val="D9D9D9"/>
                </a:solidFill>
                <a:latin typeface="Calibri" panose="020F0502020204030204" pitchFamily="34" charset="0"/>
                <a:ea typeface="Calibri" panose="020F0502020204030204" pitchFamily="34" charset="0"/>
                <a:cs typeface="Calibri" panose="020F0502020204030204" pitchFamily="34" charset="0"/>
              </a:rPr>
              <a:t>objetivo </a:t>
            </a:r>
            <a:r>
              <a:rPr lang="pt" sz="3200" b="0" i="0" u="none" strike="noStrike" dirty="0" smtClean="0">
                <a:solidFill>
                  <a:srgbClr val="D9D9D9"/>
                </a:solidFill>
                <a:latin typeface="Calibri" panose="020F0502020204030204" pitchFamily="34" charset="0"/>
                <a:ea typeface="Calibri" panose="020F0502020204030204" pitchFamily="34" charset="0"/>
                <a:cs typeface="Calibri" panose="020F0502020204030204" pitchFamily="34" charset="0"/>
              </a:rPr>
              <a:t>da decisão </a:t>
            </a:r>
            <a:r>
              <a:rPr lang="pt" sz="3200" dirty="0" smtClean="0">
                <a:solidFill>
                  <a:srgbClr val="D9D9D9"/>
                </a:solidFill>
                <a:latin typeface="Calibri" panose="020F0502020204030204" pitchFamily="34" charset="0"/>
                <a:ea typeface="Calibri" panose="020F0502020204030204" pitchFamily="34" charset="0"/>
                <a:cs typeface="Calibri" panose="020F0502020204030204" pitchFamily="34" charset="0"/>
              </a:rPr>
              <a:t>judicial era proteger as espécies silvestres por meio de uma abordagem preventiva. D</a:t>
            </a:r>
            <a:r>
              <a:rPr lang="pt" sz="3200" b="0" i="0" u="none" strike="noStrike" dirty="0" smtClean="0">
                <a:solidFill>
                  <a:srgbClr val="D9D9D9"/>
                </a:solidFill>
                <a:latin typeface="Calibri" panose="020F0502020204030204" pitchFamily="34" charset="0"/>
                <a:ea typeface="Calibri" panose="020F0502020204030204" pitchFamily="34" charset="0"/>
                <a:cs typeface="Calibri" panose="020F0502020204030204" pitchFamily="34" charset="0"/>
              </a:rPr>
              <a:t>iferentemente de casos </a:t>
            </a:r>
            <a:r>
              <a:rPr lang="pt" sz="3200" b="0" i="0" u="none" strike="noStrike" dirty="0">
                <a:solidFill>
                  <a:srgbClr val="D9D9D9"/>
                </a:solidFill>
                <a:latin typeface="Calibri" panose="020F0502020204030204" pitchFamily="34" charset="0"/>
                <a:ea typeface="Calibri" panose="020F0502020204030204" pitchFamily="34" charset="0"/>
                <a:cs typeface="Calibri" panose="020F0502020204030204" pitchFamily="34" charset="0"/>
              </a:rPr>
              <a:t>de roubo, </a:t>
            </a:r>
            <a:r>
              <a:rPr lang="pt" sz="3200" b="0" i="0" u="none" strike="noStrike" dirty="0" smtClean="0">
                <a:solidFill>
                  <a:srgbClr val="D9D9D9"/>
                </a:solidFill>
                <a:latin typeface="Calibri" panose="020F0502020204030204" pitchFamily="34" charset="0"/>
                <a:ea typeface="Calibri" panose="020F0502020204030204" pitchFamily="34" charset="0"/>
                <a:cs typeface="Calibri" panose="020F0502020204030204" pitchFamily="34" charset="0"/>
              </a:rPr>
              <a:t>em crimes ambientais não </a:t>
            </a:r>
            <a:r>
              <a:rPr lang="pt" sz="3200" b="0" i="0" u="none" strike="noStrike" dirty="0">
                <a:solidFill>
                  <a:srgbClr val="D9D9D9"/>
                </a:solidFill>
                <a:latin typeface="Calibri" panose="020F0502020204030204" pitchFamily="34" charset="0"/>
                <a:ea typeface="Calibri" panose="020F0502020204030204" pitchFamily="34" charset="0"/>
                <a:cs typeface="Calibri" panose="020F0502020204030204" pitchFamily="34" charset="0"/>
              </a:rPr>
              <a:t>é </a:t>
            </a:r>
            <a:r>
              <a:rPr lang="pt" sz="3200" b="0" i="0" u="none" strike="noStrike" dirty="0" smtClean="0">
                <a:solidFill>
                  <a:srgbClr val="D9D9D9"/>
                </a:solidFill>
                <a:latin typeface="Calibri" panose="020F0502020204030204" pitchFamily="34" charset="0"/>
                <a:ea typeface="Calibri" panose="020F0502020204030204" pitchFamily="34" charset="0"/>
                <a:cs typeface="Calibri" panose="020F0502020204030204" pitchFamily="34" charset="0"/>
              </a:rPr>
              <a:t>possível restituir o bem afetado: danos a </a:t>
            </a:r>
            <a:r>
              <a:rPr lang="pt" sz="3200" b="0" i="0" u="none" strike="noStrike" dirty="0">
                <a:solidFill>
                  <a:srgbClr val="D9D9D9"/>
                </a:solidFill>
                <a:latin typeface="Calibri" panose="020F0502020204030204" pitchFamily="34" charset="0"/>
                <a:ea typeface="Calibri" panose="020F0502020204030204" pitchFamily="34" charset="0"/>
                <a:cs typeface="Calibri" panose="020F0502020204030204" pitchFamily="34" charset="0"/>
              </a:rPr>
              <a:t>espécies e ecossistemas ameaçados não podem ser reparados. O foco da sentença deve, portanto, ser a </a:t>
            </a:r>
            <a:r>
              <a:rPr lang="pt" sz="3200" b="0" i="0" u="none" strike="noStrike" dirty="0" smtClean="0">
                <a:solidFill>
                  <a:srgbClr val="D9D9D9"/>
                </a:solidFill>
                <a:latin typeface="Calibri" panose="020F0502020204030204" pitchFamily="34" charset="0"/>
                <a:ea typeface="Calibri" panose="020F0502020204030204" pitchFamily="34" charset="0"/>
                <a:cs typeface="Calibri" panose="020F0502020204030204" pitchFamily="34" charset="0"/>
              </a:rPr>
              <a:t>proteção das espécies.</a:t>
            </a:r>
            <a:endParaRPr lang="pt" sz="3200" b="0" i="0" u="none" strike="noStrike" dirty="0">
              <a:solidFill>
                <a:srgbClr val="D9D9D9"/>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HK" sz="3200" dirty="0">
              <a:solidFill>
                <a:schemeClr val="bg1">
                  <a:lumMod val="20000"/>
                  <a:lumOff val="80000"/>
                </a:schemeClr>
              </a:solidFill>
              <a:latin typeface="Calibri" panose="020F0502020204030204" pitchFamily="34" charset="0"/>
              <a:ea typeface="Calibri" panose="020F0502020204030204" pitchFamily="34" charset="0"/>
              <a:cs typeface="Calibri" panose="020F0502020204030204" pitchFamily="34" charset="0"/>
            </a:endParaRPr>
          </a:p>
          <a:p>
            <a:pPr marL="0" indent="0" rtl="0">
              <a:buNone/>
            </a:pPr>
            <a:r>
              <a:rPr lang="pt" sz="3200" b="1" i="0" u="none" strike="noStrike" dirty="0" smtClean="0">
                <a:solidFill>
                  <a:srgbClr val="FFC000"/>
                </a:solidFill>
                <a:latin typeface="Calibri" panose="020F0502020204030204" pitchFamily="34" charset="0"/>
                <a:ea typeface="Calibri" panose="020F0502020204030204" pitchFamily="34" charset="0"/>
                <a:cs typeface="Calibri" panose="020F0502020204030204" pitchFamily="34" charset="0"/>
              </a:rPr>
              <a:t>Hong </a:t>
            </a:r>
            <a:r>
              <a:rPr lang="pt" sz="3200" b="1" i="0" u="none" strike="noStrike" dirty="0">
                <a:solidFill>
                  <a:srgbClr val="FFC000"/>
                </a:solidFill>
                <a:latin typeface="Calibri" panose="020F0502020204030204" pitchFamily="34" charset="0"/>
                <a:ea typeface="Calibri" panose="020F0502020204030204" pitchFamily="34" charset="0"/>
                <a:cs typeface="Calibri" panose="020F0502020204030204" pitchFamily="34" charset="0"/>
              </a:rPr>
              <a:t>Kong </a:t>
            </a:r>
            <a:r>
              <a:rPr lang="pt" sz="3200" b="1" i="0" u="none" strike="noStrike" dirty="0" smtClean="0">
                <a:solidFill>
                  <a:srgbClr val="FFC000"/>
                </a:solidFill>
                <a:latin typeface="Calibri" panose="020F0502020204030204" pitchFamily="34" charset="0"/>
                <a:ea typeface="Calibri" panose="020F0502020204030204" pitchFamily="34" charset="0"/>
                <a:cs typeface="Calibri" panose="020F0502020204030204" pitchFamily="34" charset="0"/>
              </a:rPr>
              <a:t>vs. Wang </a:t>
            </a:r>
            <a:r>
              <a:rPr lang="pt" sz="3200" b="1" i="0" u="none" strike="noStrike" dirty="0">
                <a:solidFill>
                  <a:srgbClr val="FFC000"/>
                </a:solidFill>
                <a:latin typeface="Calibri" panose="020F0502020204030204" pitchFamily="34" charset="0"/>
                <a:ea typeface="Calibri" panose="020F0502020204030204" pitchFamily="34" charset="0"/>
                <a:cs typeface="Calibri" panose="020F0502020204030204" pitchFamily="34" charset="0"/>
              </a:rPr>
              <a:t>Quanwen; Tribunal de Segunda Instância - Processo 263/2104</a:t>
            </a:r>
          </a:p>
          <a:p>
            <a:pPr marL="0" indent="0">
              <a:buNone/>
            </a:pPr>
            <a:endParaRPr lang="en-HK" sz="3200" dirty="0">
              <a:solidFill>
                <a:schemeClr val="bg1">
                  <a:lumMod val="20000"/>
                  <a:lumOff val="80000"/>
                </a:schemeClr>
              </a:solidFill>
              <a:latin typeface="Calibri" panose="020F0502020204030204" pitchFamily="34" charset="0"/>
              <a:ea typeface="Calibri" panose="020F0502020204030204" pitchFamily="34" charset="0"/>
              <a:cs typeface="Calibri" panose="020F0502020204030204" pitchFamily="34" charset="0"/>
            </a:endParaRPr>
          </a:p>
          <a:p>
            <a:pPr marL="0" indent="0" rtl="0">
              <a:buNone/>
            </a:pPr>
            <a:r>
              <a:rPr lang="pt" sz="3200" b="0" i="0" u="none" strike="noStrike" dirty="0">
                <a:solidFill>
                  <a:srgbClr val="D9D9D9"/>
                </a:solidFill>
                <a:latin typeface="Calibri" panose="020F0502020204030204" pitchFamily="34" charset="0"/>
                <a:ea typeface="Calibri" panose="020F0502020204030204" pitchFamily="34" charset="0"/>
                <a:cs typeface="Calibri" panose="020F0502020204030204" pitchFamily="34" charset="0"/>
              </a:rPr>
              <a:t>A vulnerabilidade </a:t>
            </a:r>
            <a:r>
              <a:rPr lang="pt" sz="3200" b="0" i="0" u="none" strike="noStrike" dirty="0" smtClean="0">
                <a:solidFill>
                  <a:srgbClr val="D9D9D9"/>
                </a:solidFill>
                <a:latin typeface="Calibri" panose="020F0502020204030204" pitchFamily="34" charset="0"/>
                <a:ea typeface="Calibri" panose="020F0502020204030204" pitchFamily="34" charset="0"/>
                <a:cs typeface="Calibri" panose="020F0502020204030204" pitchFamily="34" charset="0"/>
              </a:rPr>
              <a:t>dessa árvore motiva os tribunais a proferirem decisões </a:t>
            </a:r>
            <a:r>
              <a:rPr lang="pt" sz="3200" b="0" i="0" u="none" strike="noStrike" dirty="0">
                <a:solidFill>
                  <a:srgbClr val="D9D9D9"/>
                </a:solidFill>
                <a:latin typeface="Calibri" panose="020F0502020204030204" pitchFamily="34" charset="0"/>
                <a:ea typeface="Calibri" panose="020F0502020204030204" pitchFamily="34" charset="0"/>
                <a:cs typeface="Calibri" panose="020F0502020204030204" pitchFamily="34" charset="0"/>
              </a:rPr>
              <a:t>que protegem a espécie e preservam seu futuro por meio de penas </a:t>
            </a:r>
            <a:r>
              <a:rPr lang="pt" sz="3200" b="0" i="0" u="none" strike="noStrike" dirty="0" smtClean="0">
                <a:solidFill>
                  <a:srgbClr val="D9D9D9"/>
                </a:solidFill>
                <a:latin typeface="Calibri" panose="020F0502020204030204" pitchFamily="34" charset="0"/>
                <a:ea typeface="Calibri" panose="020F0502020204030204" pitchFamily="34" charset="0"/>
                <a:cs typeface="Calibri" panose="020F0502020204030204" pitchFamily="34" charset="0"/>
              </a:rPr>
              <a:t>dissuasivas, que visam desestimular novos crimes.</a:t>
            </a:r>
            <a:endParaRPr lang="en-US" sz="3200" dirty="0">
              <a:solidFill>
                <a:schemeClr val="bg1">
                  <a:lumMod val="20000"/>
                  <a:lumOff val="8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descr="Hong Kong's Industrial History, Part V: Incense">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998BEA0-BEF0-1311-BE2B-6C5981DE7AB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905238" y="1928197"/>
            <a:ext cx="4807286" cy="67345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scent that's pricier than gold">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00AD1757-7680-2022-8768-3E61A441E58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2905238" y="6757661"/>
            <a:ext cx="4807286" cy="27040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rtl="0"/>
            <a:r>
              <a:rPr lang="pt" sz="6600" b="1" i="0" u="none" strike="noStrike" dirty="0">
                <a:latin typeface="Calibri" panose="020F0502020204030204" pitchFamily="34" charset="0"/>
                <a:ea typeface="Calibri" panose="020F0502020204030204" pitchFamily="34" charset="0"/>
                <a:cs typeface="Calibri" panose="020F0502020204030204" pitchFamily="34" charset="0"/>
              </a:rPr>
              <a:t>Casos de tartarugas pré e pós-DIEV</a:t>
            </a:r>
            <a:endParaRPr lang="en-US" sz="6600" dirty="0">
              <a:latin typeface="Calibri" panose="020F0502020204030204" pitchFamily="34" charset="0"/>
              <a:ea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193965" y="1876598"/>
            <a:ext cx="12233562" cy="6727507"/>
          </a:xfrm>
        </p:spPr>
        <p:txBody>
          <a:bodyPr>
            <a:noAutofit/>
          </a:bodyPr>
          <a:lstStyle/>
          <a:p>
            <a:pPr marL="0" indent="0" rtl="0" fontAlgn="base"/>
            <a:r>
              <a:rPr lang="pt" sz="2400" b="1" i="0" u="sng" strike="noStrike" dirty="0">
                <a:solidFill>
                  <a:srgbClr val="FFC000"/>
                </a:solidFill>
                <a:latin typeface="Calibri" panose="020F0502020204030204" pitchFamily="34" charset="0"/>
                <a:ea typeface="Calibri" panose="020F0502020204030204" pitchFamily="34" charset="0"/>
                <a:cs typeface="Calibri" panose="020F0502020204030204" pitchFamily="34" charset="0"/>
              </a:rPr>
              <a:t>Casos </a:t>
            </a:r>
            <a:r>
              <a:rPr lang="pt" sz="2400" b="1" i="0" u="sng" strike="noStrike" dirty="0" smtClean="0">
                <a:solidFill>
                  <a:srgbClr val="FFC000"/>
                </a:solidFill>
                <a:latin typeface="Calibri" panose="020F0502020204030204" pitchFamily="34" charset="0"/>
                <a:ea typeface="Calibri" panose="020F0502020204030204" pitchFamily="34" charset="0"/>
                <a:cs typeface="Calibri" panose="020F0502020204030204" pitchFamily="34" charset="0"/>
              </a:rPr>
              <a:t>pré-DIEV</a:t>
            </a:r>
            <a:endParaRPr lang="en-US" sz="2400" b="1" dirty="0">
              <a:solidFill>
                <a:schemeClr val="bg2">
                  <a:lumMod val="20000"/>
                  <a:lumOff val="80000"/>
                </a:schemeClr>
              </a:solidFill>
              <a:latin typeface="Calibri" panose="020F0502020204030204" pitchFamily="34" charset="0"/>
              <a:ea typeface="Calibri" panose="020F0502020204030204" pitchFamily="34" charset="0"/>
              <a:cs typeface="Calibri" panose="020F0502020204030204" pitchFamily="34" charset="0"/>
            </a:endParaRPr>
          </a:p>
          <a:p>
            <a:pPr marL="0" indent="0" rtl="0" fontAlgn="base"/>
            <a:r>
              <a:rPr lang="pt" sz="2400" b="1" i="0" u="sng" strike="noStrike" dirty="0">
                <a:solidFill>
                  <a:srgbClr val="93CDDD"/>
                </a:solidFill>
                <a:latin typeface="Calibri" panose="020F0502020204030204" pitchFamily="34" charset="0"/>
                <a:ea typeface="Calibri" panose="020F0502020204030204" pitchFamily="34" charset="0"/>
                <a:cs typeface="Calibri" panose="020F0502020204030204" pitchFamily="34" charset="0"/>
              </a:rPr>
              <a:t>Hong Kong </a:t>
            </a:r>
            <a:r>
              <a:rPr lang="pt" sz="2400" b="1" i="0" u="sng" strike="noStrike" dirty="0" smtClean="0">
                <a:solidFill>
                  <a:srgbClr val="93CDDD"/>
                </a:solidFill>
                <a:latin typeface="Calibri" panose="020F0502020204030204" pitchFamily="34" charset="0"/>
                <a:ea typeface="Calibri" panose="020F0502020204030204" pitchFamily="34" charset="0"/>
                <a:cs typeface="Calibri" panose="020F0502020204030204" pitchFamily="34" charset="0"/>
              </a:rPr>
              <a:t>vs. Tribunal </a:t>
            </a:r>
            <a:r>
              <a:rPr lang="pt" sz="2400" b="1" i="0" u="sng" strike="noStrike" dirty="0">
                <a:solidFill>
                  <a:srgbClr val="93CDDD"/>
                </a:solidFill>
                <a:latin typeface="Calibri" panose="020F0502020204030204" pitchFamily="34" charset="0"/>
                <a:ea typeface="Calibri" panose="020F0502020204030204" pitchFamily="34" charset="0"/>
                <a:cs typeface="Calibri" panose="020F0502020204030204" pitchFamily="34" charset="0"/>
              </a:rPr>
              <a:t>de Magistrados de Sameh e Abdelaziz Tsuen Wan, 15 de março de 2014.</a:t>
            </a:r>
            <a:r>
              <a:rPr lang="pt" sz="2400" b="1" i="0" u="none" strike="noStrike" dirty="0">
                <a:solidFill>
                  <a:srgbClr val="93CDDD"/>
                </a:solidFill>
                <a:latin typeface="Calibri" panose="020F0502020204030204" pitchFamily="34" charset="0"/>
                <a:ea typeface="Calibri" panose="020F0502020204030204" pitchFamily="34" charset="0"/>
                <a:cs typeface="Calibri" panose="020F0502020204030204" pitchFamily="34" charset="0"/>
              </a:rPr>
              <a:t> </a:t>
            </a:r>
            <a:r>
              <a:rPr lang="pt" sz="24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Dois cidadãos egípcios foram pegos no aeroporto tentando contrabandear 128 tartarugas-radiadas e tartarugas-aranha através de Hong Kong para Taiwan. Foram condenados </a:t>
            </a:r>
            <a:r>
              <a:rPr lang="pt" sz="2400" b="0" i="0" u="none" strike="noStrike" dirty="0" smtClean="0">
                <a:solidFill>
                  <a:srgbClr val="EDEDED"/>
                </a:solidFill>
                <a:latin typeface="Calibri" panose="020F0502020204030204" pitchFamily="34" charset="0"/>
                <a:ea typeface="Calibri" panose="020F0502020204030204" pitchFamily="34" charset="0"/>
                <a:cs typeface="Calibri" panose="020F0502020204030204" pitchFamily="34" charset="0"/>
              </a:rPr>
              <a:t>a pagar </a:t>
            </a:r>
            <a:r>
              <a:rPr lang="pt" sz="24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uma multa de HK$ 40.000 e HK$ 45.000 e a 2 meses de prisão, com pena suspensa por 18 meses. Os animais foram avaliados em HK$ 759.000. </a:t>
            </a:r>
          </a:p>
          <a:p>
            <a:pPr marL="0" indent="0" fontAlgn="base"/>
            <a:endParaRPr lang="en-US" sz="2400" dirty="0">
              <a:solidFill>
                <a:schemeClr val="bg2">
                  <a:lumMod val="20000"/>
                  <a:lumOff val="80000"/>
                </a:schemeClr>
              </a:solidFill>
              <a:latin typeface="Calibri" panose="020F0502020204030204" pitchFamily="34" charset="0"/>
              <a:ea typeface="Calibri" panose="020F0502020204030204" pitchFamily="34" charset="0"/>
              <a:cs typeface="Calibri" panose="020F0502020204030204" pitchFamily="34" charset="0"/>
            </a:endParaRPr>
          </a:p>
          <a:p>
            <a:pPr marL="0" indent="0" rtl="0" fontAlgn="base"/>
            <a:r>
              <a:rPr lang="pt" sz="2400" b="1" i="0" u="sng" strike="noStrike" dirty="0">
                <a:solidFill>
                  <a:srgbClr val="93CDDD"/>
                </a:solidFill>
                <a:latin typeface="Calibri" panose="020F0502020204030204" pitchFamily="34" charset="0"/>
                <a:ea typeface="Calibri" panose="020F0502020204030204" pitchFamily="34" charset="0"/>
                <a:cs typeface="Calibri" panose="020F0502020204030204" pitchFamily="34" charset="0"/>
              </a:rPr>
              <a:t>Tsuen Wan 455/2014 (Decisão não relatada do Tribunal de Magistrados de Tsuen Wan, 17 de março de 2014).</a:t>
            </a:r>
            <a:r>
              <a:rPr lang="pt" sz="2400" b="1" i="0" strike="noStrike" dirty="0">
                <a:solidFill>
                  <a:srgbClr val="93CDDD"/>
                </a:solidFill>
                <a:latin typeface="Calibri" panose="020F0502020204030204" pitchFamily="34" charset="0"/>
                <a:ea typeface="Calibri" panose="020F0502020204030204" pitchFamily="34" charset="0"/>
                <a:cs typeface="Calibri" panose="020F0502020204030204" pitchFamily="34" charset="0"/>
              </a:rPr>
              <a:t> </a:t>
            </a:r>
            <a:r>
              <a:rPr lang="pt" sz="24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Um cidadão de Madagascar foi interceptado no aeroporto de Hong Kong tentando contrabandear 112 tartarugas-radiadas e 10 tartarugas-de-arado (Madagascar) para Hong Kong. Ele foi condenado a 6 semanas de prisão por uma espécie e 4 semanas pela outra. As duas sentenças foram cumpridas simultaneamente. </a:t>
            </a:r>
          </a:p>
          <a:p>
            <a:pPr marL="0" indent="0" fontAlgn="base"/>
            <a:endParaRPr lang="en-US" sz="2400" dirty="0">
              <a:solidFill>
                <a:schemeClr val="bg2">
                  <a:lumMod val="20000"/>
                  <a:lumOff val="80000"/>
                </a:schemeClr>
              </a:solidFill>
              <a:latin typeface="Calibri" panose="020F0502020204030204" pitchFamily="34" charset="0"/>
              <a:ea typeface="Calibri" panose="020F0502020204030204" pitchFamily="34" charset="0"/>
              <a:cs typeface="Calibri" panose="020F0502020204030204" pitchFamily="34" charset="0"/>
            </a:endParaRPr>
          </a:p>
          <a:p>
            <a:pPr marL="0" indent="0" rtl="0" fontAlgn="base"/>
            <a:r>
              <a:rPr lang="pt" sz="2400" b="1" i="0" u="sng" strike="noStrike" dirty="0">
                <a:solidFill>
                  <a:srgbClr val="FFC000"/>
                </a:solidFill>
                <a:latin typeface="Calibri" panose="020F0502020204030204" pitchFamily="34" charset="0"/>
                <a:ea typeface="Calibri" panose="020F0502020204030204" pitchFamily="34" charset="0"/>
                <a:cs typeface="Calibri" panose="020F0502020204030204" pitchFamily="34" charset="0"/>
              </a:rPr>
              <a:t>Caso </a:t>
            </a:r>
            <a:r>
              <a:rPr lang="pt" sz="2400" b="1" i="0" u="sng" strike="noStrike" dirty="0" smtClean="0">
                <a:solidFill>
                  <a:srgbClr val="FFC000"/>
                </a:solidFill>
                <a:latin typeface="Calibri" panose="020F0502020204030204" pitchFamily="34" charset="0"/>
                <a:ea typeface="Calibri" panose="020F0502020204030204" pitchFamily="34" charset="0"/>
                <a:cs typeface="Calibri" panose="020F0502020204030204" pitchFamily="34" charset="0"/>
              </a:rPr>
              <a:t>Pós-DIEV</a:t>
            </a:r>
            <a:endParaRPr lang="en-US" sz="2400" b="1" dirty="0">
              <a:solidFill>
                <a:schemeClr val="bg2">
                  <a:lumMod val="20000"/>
                  <a:lumOff val="80000"/>
                </a:schemeClr>
              </a:solidFill>
              <a:latin typeface="Calibri" panose="020F0502020204030204" pitchFamily="34" charset="0"/>
              <a:ea typeface="Calibri" panose="020F0502020204030204" pitchFamily="34" charset="0"/>
              <a:cs typeface="Calibri" panose="020F0502020204030204" pitchFamily="34" charset="0"/>
            </a:endParaRPr>
          </a:p>
          <a:p>
            <a:pPr marL="0" indent="0" rtl="0" fontAlgn="base"/>
            <a:r>
              <a:rPr lang="pt" sz="2400" b="1" i="0" u="sng" strike="noStrike" dirty="0">
                <a:solidFill>
                  <a:srgbClr val="93CDDD"/>
                </a:solidFill>
                <a:latin typeface="Calibri" panose="020F0502020204030204" pitchFamily="34" charset="0"/>
                <a:ea typeface="Calibri" panose="020F0502020204030204" pitchFamily="34" charset="0"/>
                <a:cs typeface="Calibri" panose="020F0502020204030204" pitchFamily="34" charset="0"/>
              </a:rPr>
              <a:t>Hong Kong </a:t>
            </a:r>
            <a:r>
              <a:rPr lang="pt" sz="2400" b="1" i="0" u="sng" strike="noStrike" dirty="0" smtClean="0">
                <a:solidFill>
                  <a:srgbClr val="93CDDD"/>
                </a:solidFill>
                <a:latin typeface="Calibri" panose="020F0502020204030204" pitchFamily="34" charset="0"/>
                <a:ea typeface="Calibri" panose="020F0502020204030204" pitchFamily="34" charset="0"/>
                <a:cs typeface="Calibri" panose="020F0502020204030204" pitchFamily="34" charset="0"/>
              </a:rPr>
              <a:t>vs. </a:t>
            </a:r>
            <a:r>
              <a:rPr lang="pt" sz="2400" b="1" i="0" u="sng" strike="noStrike" dirty="0">
                <a:solidFill>
                  <a:srgbClr val="93CDDD"/>
                </a:solidFill>
                <a:latin typeface="Calibri" panose="020F0502020204030204" pitchFamily="34" charset="0"/>
                <a:ea typeface="Calibri" panose="020F0502020204030204" pitchFamily="34" charset="0"/>
                <a:cs typeface="Calibri" panose="020F0502020204030204" pitchFamily="34" charset="0"/>
              </a:rPr>
              <a:t>Rasolonirina Aljymi; Processo do Tribunal Distrital de Hong Kong </a:t>
            </a:r>
            <a:r>
              <a:rPr lang="pt" sz="2400" b="1" i="0" u="sng" strike="noStrike" dirty="0" smtClean="0">
                <a:solidFill>
                  <a:srgbClr val="93CDDD"/>
                </a:solidFill>
                <a:latin typeface="Calibri" panose="020F0502020204030204" pitchFamily="34" charset="0"/>
                <a:ea typeface="Calibri" panose="020F0502020204030204" pitchFamily="34" charset="0"/>
                <a:cs typeface="Calibri" panose="020F0502020204030204" pitchFamily="34" charset="0"/>
              </a:rPr>
              <a:t>896/2019</a:t>
            </a:r>
            <a:endParaRPr lang="pt" sz="2400" b="1" i="0" u="sng" strike="noStrike" dirty="0">
              <a:solidFill>
                <a:srgbClr val="93CDDD"/>
              </a:solidFill>
              <a:latin typeface="Calibri" panose="020F0502020204030204" pitchFamily="34" charset="0"/>
              <a:ea typeface="Calibri" panose="020F0502020204030204" pitchFamily="34" charset="0"/>
              <a:cs typeface="Calibri" panose="020F0502020204030204" pitchFamily="34" charset="0"/>
            </a:endParaRPr>
          </a:p>
          <a:p>
            <a:pPr marL="0" indent="0" rtl="0" fontAlgn="base"/>
            <a:r>
              <a:rPr lang="pt" sz="24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Em 28 de setembro de 2019, a Alfândega de Hong Kong apreendeu 57 tartarugas vivas (2 tartarugas-de-arado (também conhecidas como Madagascar) e 55 tartarugas-radiadas) com um valor de mercado estimado de US$ </a:t>
            </a:r>
            <a:r>
              <a:rPr lang="pt" sz="2400" b="0" i="0" u="none" strike="noStrike" dirty="0" smtClean="0">
                <a:solidFill>
                  <a:srgbClr val="EDEDED"/>
                </a:solidFill>
                <a:latin typeface="Calibri" panose="020F0502020204030204" pitchFamily="34" charset="0"/>
                <a:ea typeface="Calibri" panose="020F0502020204030204" pitchFamily="34" charset="0"/>
                <a:cs typeface="Calibri" panose="020F0502020204030204" pitchFamily="34" charset="0"/>
              </a:rPr>
              <a:t>816.555. O </a:t>
            </a:r>
            <a:r>
              <a:rPr lang="pt" sz="24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caso também envolveu </a:t>
            </a:r>
            <a:r>
              <a:rPr lang="pt" sz="2400" b="0" i="0" u="none" strike="noStrike" dirty="0" smtClean="0">
                <a:solidFill>
                  <a:srgbClr val="EDEDED"/>
                </a:solidFill>
                <a:latin typeface="Calibri" panose="020F0502020204030204" pitchFamily="34" charset="0"/>
                <a:ea typeface="Calibri" panose="020F0502020204030204" pitchFamily="34" charset="0"/>
                <a:cs typeface="Calibri" panose="020F0502020204030204" pitchFamily="34" charset="0"/>
              </a:rPr>
              <a:t>maus-tratos. </a:t>
            </a:r>
            <a:r>
              <a:rPr lang="pt" sz="24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O réu se declarou culpado e foi condenado a 36 meses de prisão por contrabando de animais e 12 meses por maus-tratos; ambas as penas foram reduzidas em um terço </a:t>
            </a:r>
            <a:r>
              <a:rPr lang="pt" sz="2400" b="0" i="0" u="none" strike="noStrike" dirty="0" smtClean="0">
                <a:solidFill>
                  <a:srgbClr val="EDEDED"/>
                </a:solidFill>
                <a:latin typeface="Calibri" panose="020F0502020204030204" pitchFamily="34" charset="0"/>
                <a:ea typeface="Calibri" panose="020F0502020204030204" pitchFamily="34" charset="0"/>
                <a:cs typeface="Calibri" panose="020F0502020204030204" pitchFamily="34" charset="0"/>
              </a:rPr>
              <a:t>após sua </a:t>
            </a:r>
            <a:r>
              <a:rPr lang="pt" sz="24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confissão de culpa. </a:t>
            </a:r>
          </a:p>
        </p:txBody>
      </p:sp>
      <p:pic>
        <p:nvPicPr>
          <p:cNvPr id="4098" name="Picture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C1E0206E-7300-250E-1AE2-CCA9C67EA2F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613695" y="2102172"/>
            <a:ext cx="5229225" cy="35052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DEFF606E-8C71-AD76-6157-B32A69599F1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2613696" y="5838825"/>
            <a:ext cx="5229225"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02896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66439"/>
            <a:ext cx="16570036" cy="2215979"/>
          </a:xfrm>
        </p:spPr>
        <p:txBody>
          <a:bodyPr>
            <a:noAutofit/>
          </a:bodyPr>
          <a:lstStyle/>
          <a:p>
            <a:pPr rtl="0"/>
            <a:r>
              <a:rPr lang="pt" sz="6000" b="1" i="0" u="none" strike="noStrike" dirty="0">
                <a:solidFill>
                  <a:srgbClr val="000000"/>
                </a:solidFill>
                <a:latin typeface="Calibri" panose="020F0502020204030204" pitchFamily="34" charset="0"/>
                <a:ea typeface="Calibri" panose="020F0502020204030204" pitchFamily="34" charset="0"/>
                <a:cs typeface="Calibri" panose="020F0502020204030204" pitchFamily="34" charset="0"/>
              </a:rPr>
              <a:t>Tribunal de Segunda Instância de Hong Kong (2021)</a:t>
            </a:r>
            <a:endParaRPr lang="en-US" sz="6000" dirty="0">
              <a:latin typeface="Calibri" panose="020F0502020204030204" pitchFamily="34" charset="0"/>
              <a:ea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01782" y="2089103"/>
            <a:ext cx="17332036" cy="3054397"/>
          </a:xfrm>
        </p:spPr>
        <p:txBody>
          <a:bodyPr>
            <a:noAutofit/>
          </a:bodyPr>
          <a:lstStyle/>
          <a:p>
            <a:pPr marL="0" indent="0" rtl="0"/>
            <a:r>
              <a:rPr lang="pt" sz="2800" b="1" i="0" u="sng" strike="noStrike" dirty="0">
                <a:solidFill>
                  <a:srgbClr val="FFC000"/>
                </a:solidFill>
                <a:latin typeface="Calibri" panose="020F0502020204030204" pitchFamily="34" charset="0"/>
                <a:ea typeface="Calibri" panose="020F0502020204030204" pitchFamily="34" charset="0"/>
                <a:cs typeface="Calibri" panose="020F0502020204030204" pitchFamily="34" charset="0"/>
              </a:rPr>
              <a:t>Hong Kong vs. Xiao Rongquiang; Processo do Tribunal de Segunda Instância </a:t>
            </a:r>
            <a:r>
              <a:rPr lang="pt" sz="2800" b="1" i="0" u="sng" strike="noStrike" dirty="0" smtClean="0">
                <a:solidFill>
                  <a:srgbClr val="FFC000"/>
                </a:solidFill>
                <a:latin typeface="Calibri" panose="020F0502020204030204" pitchFamily="34" charset="0"/>
                <a:ea typeface="Calibri" panose="020F0502020204030204" pitchFamily="34" charset="0"/>
                <a:cs typeface="Calibri" panose="020F0502020204030204" pitchFamily="34" charset="0"/>
              </a:rPr>
              <a:t>79/2020</a:t>
            </a:r>
          </a:p>
          <a:p>
            <a:pPr marL="0" indent="0" rtl="0"/>
            <a:endParaRPr lang="pt" sz="2800" b="1" i="0" u="sng" strike="noStrike" dirty="0">
              <a:solidFill>
                <a:srgbClr val="FFC000"/>
              </a:solidFill>
              <a:latin typeface="Calibri" panose="020F0502020204030204" pitchFamily="34" charset="0"/>
              <a:ea typeface="Calibri" panose="020F0502020204030204" pitchFamily="34" charset="0"/>
              <a:cs typeface="Calibri" panose="020F0502020204030204" pitchFamily="34" charset="0"/>
            </a:endParaRPr>
          </a:p>
          <a:p>
            <a:pPr marL="0" indent="0" rtl="0"/>
            <a:r>
              <a:rPr lang="pt" sz="25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Em 29 de novembro de 2019, o réu chegou a Hong Kong de avião vindo de Moscou, e os agentes da alfândega apreenderam em sua bagagem 224 chifres de antílope </a:t>
            </a:r>
            <a:r>
              <a:rPr lang="pt" sz="2500" b="0" i="0" u="none" strike="noStrike" dirty="0" smtClean="0">
                <a:solidFill>
                  <a:srgbClr val="EDEDED"/>
                </a:solidFill>
                <a:latin typeface="Calibri" panose="020F0502020204030204" pitchFamily="34" charset="0"/>
                <a:ea typeface="Calibri" panose="020F0502020204030204" pitchFamily="34" charset="0"/>
                <a:cs typeface="Calibri" panose="020F0502020204030204" pitchFamily="34" charset="0"/>
              </a:rPr>
              <a:t>saiga,</a:t>
            </a:r>
            <a:r>
              <a:rPr lang="pt" sz="2500" b="1" dirty="0">
                <a:solidFill>
                  <a:srgbClr val="93CDDD"/>
                </a:solidFill>
                <a:latin typeface="Calibri" panose="020F0502020204030204" pitchFamily="34" charset="0"/>
                <a:ea typeface="Calibri" panose="020F0502020204030204" pitchFamily="34" charset="0"/>
                <a:cs typeface="Calibri" panose="020F0502020204030204" pitchFamily="34" charset="0"/>
              </a:rPr>
              <a:t> </a:t>
            </a:r>
            <a:r>
              <a:rPr lang="pt" sz="2500" b="0" i="0" u="none" strike="noStrike" dirty="0" smtClean="0">
                <a:solidFill>
                  <a:srgbClr val="EDEDED"/>
                </a:solidFill>
                <a:latin typeface="Calibri" panose="020F0502020204030204" pitchFamily="34" charset="0"/>
                <a:ea typeface="Calibri" panose="020F0502020204030204" pitchFamily="34" charset="0"/>
                <a:cs typeface="Calibri" panose="020F0502020204030204" pitchFamily="34" charset="0"/>
              </a:rPr>
              <a:t>pesando </a:t>
            </a:r>
            <a:r>
              <a:rPr lang="pt" sz="25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49,9 quilos. Os chifres foram avaliados entre US$ 100.000 e US$ 140.000. </a:t>
            </a:r>
          </a:p>
          <a:p>
            <a:pPr marL="0" indent="0" rtl="0"/>
            <a:r>
              <a:rPr lang="pt" sz="25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O Tribunal entendeu que o crime teve um grande impacto na taxa de sobrevivência </a:t>
            </a:r>
            <a:r>
              <a:rPr lang="pt" sz="2500" b="0" i="0" u="none" strike="noStrike" dirty="0" smtClean="0">
                <a:solidFill>
                  <a:srgbClr val="EDEDED"/>
                </a:solidFill>
                <a:latin typeface="Calibri" panose="020F0502020204030204" pitchFamily="34" charset="0"/>
                <a:ea typeface="Calibri" panose="020F0502020204030204" pitchFamily="34" charset="0"/>
                <a:cs typeface="Calibri" panose="020F0502020204030204" pitchFamily="34" charset="0"/>
              </a:rPr>
              <a:t>da espécie e, portanto, deveria </a:t>
            </a:r>
            <a:r>
              <a:rPr lang="pt" sz="25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ser desestimulado. </a:t>
            </a:r>
            <a:r>
              <a:rPr lang="pt" sz="2500" b="0" i="0" u="none" strike="noStrike" dirty="0" smtClean="0">
                <a:solidFill>
                  <a:srgbClr val="EDEDED"/>
                </a:solidFill>
                <a:latin typeface="Calibri" panose="020F0502020204030204" pitchFamily="34" charset="0"/>
                <a:ea typeface="Calibri" panose="020F0502020204030204" pitchFamily="34" charset="0"/>
                <a:cs typeface="Calibri" panose="020F0502020204030204" pitchFamily="34" charset="0"/>
              </a:rPr>
              <a:t>O juiz manteve </a:t>
            </a:r>
            <a:r>
              <a:rPr lang="pt" sz="25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a pena original de 30 meses de prisão e alertou que, se o contrabando de espécies ameaçadas de extinção não for coibido, os tribunais poderão impor penas ainda </a:t>
            </a:r>
            <a:r>
              <a:rPr lang="pt" sz="2500" b="0" i="0" u="none" strike="noStrike" dirty="0" smtClean="0">
                <a:solidFill>
                  <a:srgbClr val="EDEDED"/>
                </a:solidFill>
                <a:latin typeface="Calibri" panose="020F0502020204030204" pitchFamily="34" charset="0"/>
                <a:ea typeface="Calibri" panose="020F0502020204030204" pitchFamily="34" charset="0"/>
                <a:cs typeface="Calibri" panose="020F0502020204030204" pitchFamily="34" charset="0"/>
              </a:rPr>
              <a:t>mais severas no </a:t>
            </a:r>
            <a:r>
              <a:rPr lang="pt" sz="25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futuro.</a:t>
            </a:r>
          </a:p>
        </p:txBody>
      </p:sp>
      <p:sp>
        <p:nvSpPr>
          <p:cNvPr id="4" name="Slide Number Placeholder 3"/>
          <p:cNvSpPr>
            <a:spLocks noGrp="1"/>
          </p:cNvSpPr>
          <p:nvPr>
            <p:ph type="sldNum" sz="quarter" idx="12"/>
          </p:nvPr>
        </p:nvSpPr>
        <p:spPr/>
        <p:txBody>
          <a:bodyPr>
            <a:noAutofit/>
          </a:bodyPr>
          <a:lstStyle/>
          <a:p>
            <a:pPr rtl="0"/>
            <a:r>
              <a:rPr lang="pt" sz="1200" b="0" i="0" u="none" strike="noStrike">
                <a:latin typeface="Calibri" panose="020F0502020204030204" pitchFamily="34" charset="0"/>
                <a:ea typeface="Calibri" panose="020F0502020204030204" pitchFamily="34" charset="0"/>
                <a:cs typeface="Calibri" panose="020F0502020204030204" pitchFamily="34" charset="0"/>
              </a:rPr>
              <a:t>21</a:t>
            </a:r>
            <a:endParaRPr lang="en-US">
              <a:latin typeface="Calibri" panose="020F0502020204030204" pitchFamily="34" charset="0"/>
              <a:ea typeface="Calibri" panose="020F0502020204030204" pitchFamily="34" charset="0"/>
              <a:cs typeface="Calibri" panose="020F0502020204030204" pitchFamily="34" charset="0"/>
            </a:endParaRPr>
          </a:p>
        </p:txBody>
      </p:sp>
      <p:pic>
        <p:nvPicPr>
          <p:cNvPr id="2050" name="Picture 2" descr="https://lh4.googleusercontent.com/SjEXmgvq2uGHeWUjLt2ZximQmOobPf4hb-Ndn7JWF3TET1hjXh2i-9k-dkcwOV0Mll3njUO5ZAaBa4gT3fIp4leRwbbXoOPFq-11DAXzFhdRjYxLXuoPsxCRbWDybJIKsk0feqfb2qEmUXeegcF0J-TQtcBG6vN5kixcIRpoQGuI4tuMf-MKbvC5V0TlOyub0nPTeKRhYA"/>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788693" y="5264023"/>
            <a:ext cx="5986537" cy="42982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lh5.googleusercontent.com/T3myfv18-_Bn46RgtWbu38eCRHD5sZ4bkajJCt8pqBknpYSdRqLCHkAIw9toEbLPQsKI0Mj47vdAsmtdJvRFclapX4cEtQNuFfYWr0iXMXbXb4Qf7CfmnUbdUvQFDlczJXBdVsKis3D9KgNJMJemKiefST-SnxS6hZrfXRj5Sgkgyk29jlNBdmi0GlNfNwiWIQPAjVCVow"/>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51937" y="5264752"/>
            <a:ext cx="9202178" cy="4297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595857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20A8C19-C2DF-2090-8818-3FF9E6968038}"/>
              </a:ext>
            </a:extLst>
          </p:cNvPr>
          <p:cNvSpPr>
            <a:spLocks noGrp="1"/>
          </p:cNvSpPr>
          <p:nvPr>
            <p:ph type="title"/>
          </p:nvPr>
        </p:nvSpPr>
        <p:spPr/>
        <p:txBody>
          <a:bodyPr>
            <a:noAutofit/>
          </a:bodyPr>
          <a:lstStyle/>
          <a:p>
            <a:pPr rtl="0"/>
            <a:r>
              <a:rPr lang="pt" sz="6000" b="1" i="0" u="none" strike="noStrike" dirty="0">
                <a:latin typeface="Calibri" panose="020F0502020204030204" pitchFamily="34" charset="0"/>
                <a:ea typeface="Calibri" panose="020F0502020204030204" pitchFamily="34" charset="0"/>
                <a:cs typeface="Calibri" panose="020F0502020204030204" pitchFamily="34" charset="0"/>
              </a:rPr>
              <a:t>Treinamento </a:t>
            </a:r>
            <a:r>
              <a:rPr lang="pt" sz="6000" b="1" i="0" u="none" strike="noStrike" dirty="0" smtClean="0">
                <a:latin typeface="Calibri" panose="020F0502020204030204" pitchFamily="34" charset="0"/>
                <a:ea typeface="Calibri" panose="020F0502020204030204" pitchFamily="34" charset="0"/>
                <a:cs typeface="Calibri" panose="020F0502020204030204" pitchFamily="34" charset="0"/>
              </a:rPr>
              <a:t>do Judiciário</a:t>
            </a:r>
            <a:endParaRPr lang="pt" sz="6000" b="1" i="0" u="none" strike="noStrike" dirty="0">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3046F968-1CAA-9625-E76A-0463D184DAB9}"/>
              </a:ext>
            </a:extLst>
          </p:cNvPr>
          <p:cNvSpPr txBox="1"/>
          <p:nvPr/>
        </p:nvSpPr>
        <p:spPr>
          <a:xfrm>
            <a:off x="1079026" y="2484996"/>
            <a:ext cx="16129947" cy="5016758"/>
          </a:xfrm>
          <a:prstGeom prst="rect">
            <a:avLst/>
          </a:prstGeom>
          <a:noFill/>
        </p:spPr>
        <p:txBody>
          <a:bodyPr wrap="square">
            <a:noAutofit/>
          </a:bodyPr>
          <a:lstStyle/>
          <a:p>
            <a:pPr marL="0" indent="0" rtl="0">
              <a:buNone/>
            </a:pPr>
            <a:r>
              <a:rPr lang="pt" sz="3200" b="0" i="0" u="none" strike="noStrike" dirty="0">
                <a:solidFill>
                  <a:srgbClr val="D9D9D9"/>
                </a:solidFill>
                <a:latin typeface="Calibri" panose="020F0502020204030204" pitchFamily="34" charset="0"/>
                <a:ea typeface="Calibri" panose="020F0502020204030204" pitchFamily="34" charset="0"/>
                <a:cs typeface="Calibri" panose="020F0502020204030204" pitchFamily="34" charset="0"/>
              </a:rPr>
              <a:t>Em 2018, </a:t>
            </a:r>
            <a:r>
              <a:rPr lang="pt" sz="3200" b="0" i="0" u="none" strike="noStrike" dirty="0" smtClean="0">
                <a:solidFill>
                  <a:srgbClr val="D9D9D9"/>
                </a:solidFill>
                <a:latin typeface="Calibri" panose="020F0502020204030204" pitchFamily="34" charset="0"/>
                <a:ea typeface="Calibri" panose="020F0502020204030204" pitchFamily="34" charset="0"/>
                <a:cs typeface="Calibri" panose="020F0502020204030204" pitchFamily="34" charset="0"/>
              </a:rPr>
              <a:t>após a adoção de novas penas </a:t>
            </a:r>
            <a:r>
              <a:rPr lang="pt" sz="3200" b="0" i="0" u="none" strike="noStrike" dirty="0">
                <a:solidFill>
                  <a:srgbClr val="D9D9D9"/>
                </a:solidFill>
                <a:latin typeface="Calibri" panose="020F0502020204030204" pitchFamily="34" charset="0"/>
                <a:ea typeface="Calibri" panose="020F0502020204030204" pitchFamily="34" charset="0"/>
                <a:cs typeface="Calibri" panose="020F0502020204030204" pitchFamily="34" charset="0"/>
              </a:rPr>
              <a:t>máximas, </a:t>
            </a:r>
            <a:r>
              <a:rPr lang="pt" sz="3200" b="0" i="0" u="none" strike="noStrike" dirty="0" smtClean="0">
                <a:solidFill>
                  <a:srgbClr val="D9D9D9"/>
                </a:solidFill>
                <a:latin typeface="Calibri" panose="020F0502020204030204" pitchFamily="34" charset="0"/>
                <a:ea typeface="Calibri" panose="020F0502020204030204" pitchFamily="34" charset="0"/>
                <a:cs typeface="Calibri" panose="020F0502020204030204" pitchFamily="34" charset="0"/>
              </a:rPr>
              <a:t>o poder judiciário de </a:t>
            </a:r>
            <a:r>
              <a:rPr lang="pt" sz="3200" b="0" i="0" u="none" strike="noStrike" dirty="0">
                <a:solidFill>
                  <a:srgbClr val="D9D9D9"/>
                </a:solidFill>
                <a:latin typeface="Calibri" panose="020F0502020204030204" pitchFamily="34" charset="0"/>
                <a:ea typeface="Calibri" panose="020F0502020204030204" pitchFamily="34" charset="0"/>
                <a:cs typeface="Calibri" panose="020F0502020204030204" pitchFamily="34" charset="0"/>
              </a:rPr>
              <a:t>Hong Kong buscou orientação sobre as leis relacionadas a crimes contra espécies silvestres e o impacto desses crimes. </a:t>
            </a:r>
          </a:p>
          <a:p>
            <a:endParaRPr lang="en-HK" altLang="zh-TW" sz="3200" dirty="0">
              <a:solidFill>
                <a:schemeClr val="bg1">
                  <a:lumMod val="20000"/>
                  <a:lumOff val="80000"/>
                </a:schemeClr>
              </a:solidFill>
              <a:latin typeface="Calibri" panose="020F0502020204030204" pitchFamily="34" charset="0"/>
              <a:ea typeface="Calibri" panose="020F0502020204030204" pitchFamily="34" charset="0"/>
              <a:cs typeface="Calibri" panose="020F0502020204030204" pitchFamily="34" charset="0"/>
            </a:endParaRPr>
          </a:p>
          <a:p>
            <a:pPr marL="0" indent="0" rtl="0">
              <a:buNone/>
            </a:pPr>
            <a:r>
              <a:rPr lang="pt" sz="3200" b="0" i="0" u="none" strike="noStrike" dirty="0" smtClean="0">
                <a:solidFill>
                  <a:srgbClr val="D9D9D9"/>
                </a:solidFill>
                <a:latin typeface="Calibri" panose="020F0502020204030204" pitchFamily="34" charset="0"/>
                <a:ea typeface="Calibri" panose="020F0502020204030204" pitchFamily="34" charset="0"/>
                <a:cs typeface="Calibri" panose="020F0502020204030204" pitchFamily="34" charset="0"/>
              </a:rPr>
              <a:t>A relevância </a:t>
            </a:r>
            <a:r>
              <a:rPr lang="pt" sz="3200" b="0" i="0" u="none" strike="noStrike" dirty="0">
                <a:solidFill>
                  <a:srgbClr val="D9D9D9"/>
                </a:solidFill>
                <a:latin typeface="Calibri" panose="020F0502020204030204" pitchFamily="34" charset="0"/>
                <a:ea typeface="Calibri" panose="020F0502020204030204" pitchFamily="34" charset="0"/>
                <a:cs typeface="Calibri" panose="020F0502020204030204" pitchFamily="34" charset="0"/>
              </a:rPr>
              <a:t>dos danos causados a espécies e </a:t>
            </a:r>
            <a:r>
              <a:rPr lang="pt" sz="3200" b="0" i="0" u="none" strike="noStrike" dirty="0" smtClean="0">
                <a:solidFill>
                  <a:srgbClr val="D9D9D9"/>
                </a:solidFill>
                <a:latin typeface="Calibri" panose="020F0502020204030204" pitchFamily="34" charset="0"/>
                <a:ea typeface="Calibri" panose="020F0502020204030204" pitchFamily="34" charset="0"/>
                <a:cs typeface="Calibri" panose="020F0502020204030204" pitchFamily="34" charset="0"/>
              </a:rPr>
              <a:t>ecossistemas foi reconhecida em </a:t>
            </a:r>
            <a:r>
              <a:rPr lang="pt" sz="3200" b="0" i="0" u="none" strike="noStrike" dirty="0">
                <a:solidFill>
                  <a:srgbClr val="D9D9D9"/>
                </a:solidFill>
                <a:latin typeface="Calibri" panose="020F0502020204030204" pitchFamily="34" charset="0"/>
                <a:ea typeface="Calibri" panose="020F0502020204030204" pitchFamily="34" charset="0"/>
                <a:cs typeface="Calibri" panose="020F0502020204030204" pitchFamily="34" charset="0"/>
              </a:rPr>
              <a:t>Hong Kong no caso </a:t>
            </a:r>
            <a:r>
              <a:rPr lang="pt" sz="3200" b="0" i="0" u="none" strike="noStrike" dirty="0" smtClean="0">
                <a:solidFill>
                  <a:srgbClr val="D9D9D9"/>
                </a:solidFill>
                <a:latin typeface="Calibri" panose="020F0502020204030204" pitchFamily="34" charset="0"/>
                <a:ea typeface="Calibri" panose="020F0502020204030204" pitchFamily="34" charset="0"/>
                <a:cs typeface="Calibri" panose="020F0502020204030204" pitchFamily="34" charset="0"/>
              </a:rPr>
              <a:t>Hong Kong vs. Wang </a:t>
            </a:r>
            <a:r>
              <a:rPr lang="pt" sz="3200" b="0" i="0" u="none" strike="noStrike" dirty="0">
                <a:solidFill>
                  <a:srgbClr val="D9D9D9"/>
                </a:solidFill>
                <a:latin typeface="Calibri" panose="020F0502020204030204" pitchFamily="34" charset="0"/>
                <a:ea typeface="Calibri" panose="020F0502020204030204" pitchFamily="34" charset="0"/>
                <a:cs typeface="Calibri" panose="020F0502020204030204" pitchFamily="34" charset="0"/>
              </a:rPr>
              <a:t>(Tribunal de Segunda Instância, 263/2014).</a:t>
            </a:r>
          </a:p>
          <a:p>
            <a:endParaRPr lang="en-HK" altLang="zh-TW" sz="3200" dirty="0">
              <a:solidFill>
                <a:schemeClr val="bg1">
                  <a:lumMod val="20000"/>
                  <a:lumOff val="80000"/>
                </a:schemeClr>
              </a:solidFill>
              <a:latin typeface="Calibri" panose="020F0502020204030204" pitchFamily="34" charset="0"/>
              <a:ea typeface="Calibri" panose="020F0502020204030204" pitchFamily="34" charset="0"/>
              <a:cs typeface="Calibri" panose="020F0502020204030204" pitchFamily="34" charset="0"/>
            </a:endParaRPr>
          </a:p>
          <a:p>
            <a:pPr marL="0" indent="0" rtl="0">
              <a:buNone/>
            </a:pPr>
            <a:r>
              <a:rPr lang="pt" sz="3200" b="0" i="0" u="none" strike="noStrike" dirty="0" smtClean="0">
                <a:solidFill>
                  <a:srgbClr val="D9D9D9"/>
                </a:solidFill>
                <a:latin typeface="Calibri" panose="020F0502020204030204" pitchFamily="34" charset="0"/>
                <a:ea typeface="Calibri" panose="020F0502020204030204" pitchFamily="34" charset="0"/>
                <a:cs typeface="Calibri" panose="020F0502020204030204" pitchFamily="34" charset="0"/>
              </a:rPr>
              <a:t>É necessário explicar os </a:t>
            </a:r>
            <a:r>
              <a:rPr lang="pt" sz="3200" b="0" i="0" u="none" strike="noStrike" dirty="0">
                <a:solidFill>
                  <a:srgbClr val="D9D9D9"/>
                </a:solidFill>
                <a:latin typeface="Calibri" panose="020F0502020204030204" pitchFamily="34" charset="0"/>
                <a:ea typeface="Calibri" panose="020F0502020204030204" pitchFamily="34" charset="0"/>
                <a:cs typeface="Calibri" panose="020F0502020204030204" pitchFamily="34" charset="0"/>
              </a:rPr>
              <a:t>danos aos </a:t>
            </a:r>
            <a:r>
              <a:rPr lang="pt" sz="3200" b="0" i="0" u="none" strike="noStrike" dirty="0" smtClean="0">
                <a:solidFill>
                  <a:srgbClr val="D9D9D9"/>
                </a:solidFill>
                <a:latin typeface="Calibri" panose="020F0502020204030204" pitchFamily="34" charset="0"/>
                <a:ea typeface="Calibri" panose="020F0502020204030204" pitchFamily="34" charset="0"/>
                <a:cs typeface="Calibri" panose="020F0502020204030204" pitchFamily="34" charset="0"/>
              </a:rPr>
              <a:t>juízes por </a:t>
            </a:r>
            <a:r>
              <a:rPr lang="pt" sz="3200" b="0" i="0" u="none" strike="noStrike" dirty="0">
                <a:solidFill>
                  <a:srgbClr val="D9D9D9"/>
                </a:solidFill>
                <a:latin typeface="Calibri" panose="020F0502020204030204" pitchFamily="34" charset="0"/>
                <a:ea typeface="Calibri" panose="020F0502020204030204" pitchFamily="34" charset="0"/>
                <a:cs typeface="Calibri" panose="020F0502020204030204" pitchFamily="34" charset="0"/>
              </a:rPr>
              <a:t>meio de </a:t>
            </a:r>
            <a:r>
              <a:rPr lang="pt" sz="3200" b="0" i="0" u="none" strike="noStrike" dirty="0">
                <a:solidFill>
                  <a:srgbClr val="FFC000"/>
                </a:solidFill>
                <a:latin typeface="Calibri" panose="020F0502020204030204" pitchFamily="34" charset="0"/>
                <a:ea typeface="Calibri" panose="020F0502020204030204" pitchFamily="34" charset="0"/>
                <a:cs typeface="Calibri" panose="020F0502020204030204" pitchFamily="34" charset="0"/>
              </a:rPr>
              <a:t>evidências científicas confiáveis, </a:t>
            </a:r>
            <a:r>
              <a:rPr lang="pt" sz="3200" b="0" i="0" u="none" strike="noStrike" dirty="0">
                <a:solidFill>
                  <a:srgbClr val="D9D9D9"/>
                </a:solidFill>
                <a:latin typeface="Calibri" panose="020F0502020204030204" pitchFamily="34" charset="0"/>
                <a:ea typeface="Calibri" panose="020F0502020204030204" pitchFamily="34" charset="0"/>
                <a:cs typeface="Calibri" panose="020F0502020204030204" pitchFamily="34" charset="0"/>
              </a:rPr>
              <a:t>sem necessariamente chamar uma testemunha </a:t>
            </a:r>
            <a:r>
              <a:rPr lang="pt" sz="3200" b="0" i="0" u="none" strike="noStrike" dirty="0" smtClean="0">
                <a:solidFill>
                  <a:srgbClr val="D9D9D9"/>
                </a:solidFill>
                <a:latin typeface="Calibri" panose="020F0502020204030204" pitchFamily="34" charset="0"/>
                <a:ea typeface="Calibri" panose="020F0502020204030204" pitchFamily="34" charset="0"/>
                <a:cs typeface="Calibri" panose="020F0502020204030204" pitchFamily="34" charset="0"/>
              </a:rPr>
              <a:t>especialista, por isso criou-se </a:t>
            </a:r>
            <a:r>
              <a:rPr lang="pt" sz="3200" b="0" i="0" u="none" strike="noStrike" dirty="0" smtClean="0">
                <a:solidFill>
                  <a:srgbClr val="FFC000"/>
                </a:solidFill>
                <a:latin typeface="Calibri" panose="020F0502020204030204" pitchFamily="34" charset="0"/>
                <a:ea typeface="Calibri" panose="020F0502020204030204" pitchFamily="34" charset="0"/>
                <a:cs typeface="Calibri" panose="020F0502020204030204" pitchFamily="34" charset="0"/>
              </a:rPr>
              <a:t>a </a:t>
            </a:r>
            <a:r>
              <a:rPr lang="pt" sz="3200" b="0" i="0" u="none" strike="noStrike" dirty="0">
                <a:solidFill>
                  <a:srgbClr val="FFC000"/>
                </a:solidFill>
                <a:latin typeface="Calibri" panose="020F0502020204030204" pitchFamily="34" charset="0"/>
                <a:ea typeface="Calibri" panose="020F0502020204030204" pitchFamily="34" charset="0"/>
                <a:cs typeface="Calibri" panose="020F0502020204030204" pitchFamily="34" charset="0"/>
              </a:rPr>
              <a:t>iniciativa </a:t>
            </a:r>
            <a:r>
              <a:rPr lang="pt" sz="3200" b="0" i="0" u="none" strike="noStrike" dirty="0" smtClean="0">
                <a:solidFill>
                  <a:srgbClr val="FFC000"/>
                </a:solidFill>
                <a:latin typeface="Calibri" panose="020F0502020204030204" pitchFamily="34" charset="0"/>
                <a:ea typeface="Calibri" panose="020F0502020204030204" pitchFamily="34" charset="0"/>
                <a:cs typeface="Calibri" panose="020F0502020204030204" pitchFamily="34" charset="0"/>
              </a:rPr>
              <a:t>SVIS</a:t>
            </a:r>
            <a:r>
              <a:rPr lang="pt" sz="3200" b="0" i="0" u="none" strike="noStrike" dirty="0" smtClean="0">
                <a:solidFill>
                  <a:srgbClr val="D9D9D9"/>
                </a:solidFill>
                <a:latin typeface="Calibri" panose="020F0502020204030204" pitchFamily="34" charset="0"/>
                <a:ea typeface="Calibri" panose="020F0502020204030204" pitchFamily="34" charset="0"/>
                <a:cs typeface="Calibri" panose="020F0502020204030204" pitchFamily="34" charset="0"/>
              </a:rPr>
              <a:t>. </a:t>
            </a:r>
            <a:endParaRPr lang="pt" sz="3200" b="0" i="0" u="none" strike="noStrike" dirty="0">
              <a:solidFill>
                <a:srgbClr val="D9D9D9"/>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altLang="zh-TW" sz="3200" dirty="0">
              <a:latin typeface="Calibri" panose="020F0502020204030204" pitchFamily="34" charset="0"/>
              <a:ea typeface="Calibri" panose="020F0502020204030204" pitchFamily="34" charset="0"/>
              <a:cs typeface="Calibri" panose="020F0502020204030204" pitchFamily="34" charset="0"/>
            </a:endParaRPr>
          </a:p>
          <a:p>
            <a:pPr marL="0" indent="0" rtl="0">
              <a:buNone/>
            </a:pPr>
            <a:r>
              <a:rPr lang="pt" sz="3200" b="1" i="0" u="none" strike="noStrike" dirty="0">
                <a:solidFill>
                  <a:srgbClr val="93CDDD"/>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hyp="http://schemas.microsoft.com/office/drawing/2018/hyperlinkcolor" val="tx"/>
                    </a:ext>
                  </a:extLst>
                </a:hlinkClick>
              </a:rPr>
              <a:t>https://www.svis.law.hku.hk</a:t>
            </a:r>
            <a:endParaRPr lang="en-US" sz="3200" b="1" dirty="0">
              <a:solidFill>
                <a:schemeClr val="accent5">
                  <a:lumMod val="60000"/>
                  <a:lumOff val="4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2052" name="Picture 4" descr="Global Initiatives - Illegal Wildlife Trade Projects: Combating the Illegal  Trade">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B55C476F-2EA9-C8EC-2CAC-57406A31188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899510" y="7006616"/>
            <a:ext cx="10676669" cy="2055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53250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4240" y="520490"/>
            <a:ext cx="16539521" cy="1016419"/>
          </a:xfrm>
        </p:spPr>
        <p:txBody>
          <a:bodyPr>
            <a:noAutofit/>
          </a:bodyPr>
          <a:lstStyle/>
          <a:p>
            <a:pPr rtl="0"/>
            <a:r>
              <a:rPr lang="pt" sz="4400" b="1" i="0" u="none" strike="noStrike" dirty="0" smtClean="0">
                <a:latin typeface="Calibri" panose="020F0502020204030204" pitchFamily="34" charset="0"/>
                <a:ea typeface="Calibri" panose="020F0502020204030204" pitchFamily="34" charset="0"/>
                <a:cs typeface="Calibri" panose="020F0502020204030204" pitchFamily="34" charset="0"/>
              </a:rPr>
              <a:t>Elaboração das </a:t>
            </a:r>
            <a:r>
              <a:rPr lang="pt" sz="4400" b="1" i="0" u="none" strike="noStrike" dirty="0">
                <a:latin typeface="Calibri" panose="020F0502020204030204" pitchFamily="34" charset="0"/>
                <a:ea typeface="Calibri" panose="020F0502020204030204" pitchFamily="34" charset="0"/>
                <a:cs typeface="Calibri" panose="020F0502020204030204" pitchFamily="34" charset="0"/>
              </a:rPr>
              <a:t>Declarações de Impacto das Espécies Vítimas</a:t>
            </a:r>
            <a:endParaRPr lang="en-US" sz="4400" dirty="0">
              <a:latin typeface="Calibri" panose="020F0502020204030204" pitchFamily="34" charset="0"/>
              <a:ea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221673" y="1931443"/>
            <a:ext cx="10626436" cy="7284493"/>
          </a:xfrm>
        </p:spPr>
        <p:txBody>
          <a:bodyPr>
            <a:noAutofit/>
          </a:bodyPr>
          <a:lstStyle/>
          <a:p>
            <a:pPr indent="-457200" rtl="0">
              <a:buClr>
                <a:srgbClr val="F8F8F8"/>
              </a:buClr>
              <a:buSzTx/>
              <a:buFont typeface="Arial" panose="020B0604020202020204" pitchFamily="34" charset="0"/>
              <a:buChar char="•"/>
            </a:pPr>
            <a:r>
              <a:rPr lang="pt" sz="3000" dirty="0" smtClean="0">
                <a:solidFill>
                  <a:srgbClr val="D9D9D9"/>
                </a:solidFill>
                <a:latin typeface="Calibri" panose="020F0502020204030204" pitchFamily="34" charset="0"/>
                <a:ea typeface="Calibri" panose="020F0502020204030204" pitchFamily="34" charset="0"/>
                <a:cs typeface="Calibri" panose="020F0502020204030204" pitchFamily="34" charset="0"/>
              </a:rPr>
              <a:t>As declarações são</a:t>
            </a:r>
            <a:r>
              <a:rPr lang="pt" sz="3000" b="0" i="0" u="none" strike="noStrike" dirty="0" smtClean="0">
                <a:solidFill>
                  <a:srgbClr val="D9D9D9"/>
                </a:solidFill>
                <a:latin typeface="Calibri" panose="020F0502020204030204" pitchFamily="34" charset="0"/>
                <a:ea typeface="Calibri" panose="020F0502020204030204" pitchFamily="34" charset="0"/>
                <a:cs typeface="Calibri" panose="020F0502020204030204" pitchFamily="34" charset="0"/>
              </a:rPr>
              <a:t> preparadas de </a:t>
            </a:r>
            <a:r>
              <a:rPr lang="pt" sz="3000" b="0" i="0" u="none" strike="noStrike" dirty="0">
                <a:solidFill>
                  <a:srgbClr val="D9D9D9"/>
                </a:solidFill>
                <a:latin typeface="Calibri" panose="020F0502020204030204" pitchFamily="34" charset="0"/>
                <a:ea typeface="Calibri" panose="020F0502020204030204" pitchFamily="34" charset="0"/>
                <a:cs typeface="Calibri" panose="020F0502020204030204" pitchFamily="34" charset="0"/>
              </a:rPr>
              <a:t>acordo com as regras de prova estabelecidas em tribunais criminais</a:t>
            </a:r>
          </a:p>
          <a:p>
            <a:pPr indent="-457200">
              <a:buClr>
                <a:srgbClr val="F8F8F8"/>
              </a:buClr>
              <a:buSzTx/>
              <a:buFont typeface="Arial" panose="020B0604020202020204" pitchFamily="34" charset="0"/>
              <a:buChar char="•"/>
            </a:pPr>
            <a:endParaRPr lang="en-US" sz="3000" dirty="0">
              <a:solidFill>
                <a:schemeClr val="bg1">
                  <a:lumMod val="20000"/>
                  <a:lumOff val="80000"/>
                </a:schemeClr>
              </a:solidFill>
              <a:latin typeface="Calibri" panose="020F0502020204030204" pitchFamily="34" charset="0"/>
              <a:ea typeface="Calibri" panose="020F0502020204030204" pitchFamily="34" charset="0"/>
              <a:cs typeface="Calibri" panose="020F0502020204030204" pitchFamily="34" charset="0"/>
            </a:endParaRPr>
          </a:p>
          <a:p>
            <a:pPr indent="-457200" rtl="0">
              <a:buClr>
                <a:srgbClr val="F8F8F8"/>
              </a:buClr>
              <a:buSzTx/>
              <a:buFont typeface="Arial" panose="020B0604020202020204" pitchFamily="34" charset="0"/>
              <a:buChar char="•"/>
            </a:pPr>
            <a:r>
              <a:rPr lang="pt" sz="3000" b="0" i="0" u="none" strike="noStrike" dirty="0" smtClean="0">
                <a:solidFill>
                  <a:srgbClr val="D9D9D9"/>
                </a:solidFill>
                <a:latin typeface="Calibri" panose="020F0502020204030204" pitchFamily="34" charset="0"/>
                <a:ea typeface="Calibri" panose="020F0502020204030204" pitchFamily="34" charset="0"/>
                <a:cs typeface="Calibri" panose="020F0502020204030204" pitchFamily="34" charset="0"/>
              </a:rPr>
              <a:t>Elas fornecem aos </a:t>
            </a:r>
            <a:r>
              <a:rPr lang="pt" sz="3000" b="0" i="0" u="none" strike="noStrike" dirty="0">
                <a:solidFill>
                  <a:srgbClr val="D9D9D9"/>
                </a:solidFill>
                <a:latin typeface="Calibri" panose="020F0502020204030204" pitchFamily="34" charset="0"/>
                <a:ea typeface="Calibri" panose="020F0502020204030204" pitchFamily="34" charset="0"/>
                <a:cs typeface="Calibri" panose="020F0502020204030204" pitchFamily="34" charset="0"/>
              </a:rPr>
              <a:t>promotores </a:t>
            </a:r>
            <a:r>
              <a:rPr lang="pt" sz="3000" b="0" i="0" u="none" strike="noStrike" dirty="0">
                <a:solidFill>
                  <a:srgbClr val="FFC000"/>
                </a:solidFill>
                <a:latin typeface="Calibri" panose="020F0502020204030204" pitchFamily="34" charset="0"/>
                <a:ea typeface="Calibri" panose="020F0502020204030204" pitchFamily="34" charset="0"/>
                <a:cs typeface="Calibri" panose="020F0502020204030204" pitchFamily="34" charset="0"/>
              </a:rPr>
              <a:t>dados científicos e confiáveis</a:t>
            </a:r>
            <a:r>
              <a:rPr lang="pt" sz="3000" b="0" i="0" u="none" strike="noStrike" dirty="0">
                <a:solidFill>
                  <a:srgbClr val="D9D9D9"/>
                </a:solidFill>
                <a:latin typeface="Calibri" panose="020F0502020204030204" pitchFamily="34" charset="0"/>
                <a:ea typeface="Calibri" panose="020F0502020204030204" pitchFamily="34" charset="0"/>
                <a:cs typeface="Calibri" panose="020F0502020204030204" pitchFamily="34" charset="0"/>
              </a:rPr>
              <a:t> para uso </a:t>
            </a:r>
            <a:r>
              <a:rPr lang="pt" sz="3000" b="0" i="0" u="none" strike="noStrike" dirty="0" smtClean="0">
                <a:solidFill>
                  <a:srgbClr val="D9D9D9"/>
                </a:solidFill>
                <a:latin typeface="Calibri" panose="020F0502020204030204" pitchFamily="34" charset="0"/>
                <a:ea typeface="Calibri" panose="020F0502020204030204" pitchFamily="34" charset="0"/>
                <a:cs typeface="Calibri" panose="020F0502020204030204" pitchFamily="34" charset="0"/>
              </a:rPr>
              <a:t>em juízo e </a:t>
            </a:r>
            <a:r>
              <a:rPr lang="pt" sz="3000" b="0" i="0" u="none" strike="noStrike" dirty="0">
                <a:solidFill>
                  <a:srgbClr val="D9D9D9"/>
                </a:solidFill>
                <a:latin typeface="Calibri" panose="020F0502020204030204" pitchFamily="34" charset="0"/>
                <a:ea typeface="Calibri" panose="020F0502020204030204" pitchFamily="34" charset="0"/>
                <a:cs typeface="Calibri" panose="020F0502020204030204" pitchFamily="34" charset="0"/>
              </a:rPr>
              <a:t>durante a preparação do caso</a:t>
            </a:r>
          </a:p>
          <a:p>
            <a:pPr indent="-457200">
              <a:buClr>
                <a:srgbClr val="F8F8F8"/>
              </a:buClr>
              <a:buSzTx/>
              <a:buFont typeface="Arial" panose="020B0604020202020204" pitchFamily="34" charset="0"/>
              <a:buChar char="•"/>
            </a:pPr>
            <a:endParaRPr lang="en-US" sz="3000" dirty="0">
              <a:solidFill>
                <a:schemeClr val="bg1">
                  <a:lumMod val="20000"/>
                  <a:lumOff val="80000"/>
                </a:schemeClr>
              </a:solidFill>
              <a:latin typeface="Calibri" panose="020F0502020204030204" pitchFamily="34" charset="0"/>
              <a:ea typeface="Calibri" panose="020F0502020204030204" pitchFamily="34" charset="0"/>
              <a:cs typeface="Calibri" panose="020F0502020204030204" pitchFamily="34" charset="0"/>
            </a:endParaRPr>
          </a:p>
          <a:p>
            <a:pPr indent="-457200" rtl="0">
              <a:buClr>
                <a:srgbClr val="F8F8F8"/>
              </a:buClr>
              <a:buSzTx/>
              <a:buFont typeface="Arial" panose="020B0604020202020204" pitchFamily="34" charset="0"/>
              <a:buChar char="•"/>
            </a:pPr>
            <a:r>
              <a:rPr lang="pt" sz="3000" b="0" i="0" u="none" strike="noStrike" dirty="0" smtClean="0">
                <a:solidFill>
                  <a:srgbClr val="D9D9D9"/>
                </a:solidFill>
                <a:latin typeface="Calibri" panose="020F0502020204030204" pitchFamily="34" charset="0"/>
                <a:ea typeface="Calibri" panose="020F0502020204030204" pitchFamily="34" charset="0"/>
                <a:cs typeface="Calibri" panose="020F0502020204030204" pitchFamily="34" charset="0"/>
              </a:rPr>
              <a:t>Usam um </a:t>
            </a:r>
            <a:r>
              <a:rPr lang="pt" sz="3000" b="0" i="0" u="none" strike="noStrike" dirty="0">
                <a:solidFill>
                  <a:srgbClr val="FFC000"/>
                </a:solidFill>
                <a:latin typeface="Calibri" panose="020F0502020204030204" pitchFamily="34" charset="0"/>
                <a:ea typeface="Calibri" panose="020F0502020204030204" pitchFamily="34" charset="0"/>
                <a:cs typeface="Calibri" panose="020F0502020204030204" pitchFamily="34" charset="0"/>
              </a:rPr>
              <a:t>formato padrão </a:t>
            </a:r>
            <a:r>
              <a:rPr lang="pt" sz="3000" b="0" i="0" u="none" strike="noStrike" dirty="0">
                <a:solidFill>
                  <a:srgbClr val="D9D9D9"/>
                </a:solidFill>
                <a:latin typeface="Calibri" panose="020F0502020204030204" pitchFamily="34" charset="0"/>
                <a:ea typeface="Calibri" panose="020F0502020204030204" pitchFamily="34" charset="0"/>
                <a:cs typeface="Calibri" panose="020F0502020204030204" pitchFamily="34" charset="0"/>
              </a:rPr>
              <a:t>que </a:t>
            </a:r>
            <a:r>
              <a:rPr lang="pt" sz="3000" b="0" i="0" u="none" strike="noStrike" dirty="0" smtClean="0">
                <a:solidFill>
                  <a:srgbClr val="D9D9D9"/>
                </a:solidFill>
                <a:latin typeface="Calibri" panose="020F0502020204030204" pitchFamily="34" charset="0"/>
                <a:ea typeface="Calibri" panose="020F0502020204030204" pitchFamily="34" charset="0"/>
                <a:cs typeface="Calibri" panose="020F0502020204030204" pitchFamily="34" charset="0"/>
              </a:rPr>
              <a:t>permite que </a:t>
            </a:r>
            <a:r>
              <a:rPr lang="pt" sz="3000" b="0" i="0" u="none" strike="noStrike" dirty="0">
                <a:solidFill>
                  <a:srgbClr val="D9D9D9"/>
                </a:solidFill>
                <a:latin typeface="Calibri" panose="020F0502020204030204" pitchFamily="34" charset="0"/>
                <a:ea typeface="Calibri" panose="020F0502020204030204" pitchFamily="34" charset="0"/>
                <a:cs typeface="Calibri" panose="020F0502020204030204" pitchFamily="34" charset="0"/>
              </a:rPr>
              <a:t>os dados sejam armazenados, revisados e atualizados por nossa equipe na universidade e </a:t>
            </a:r>
            <a:r>
              <a:rPr lang="pt" sz="3000" b="0" i="0" u="none" strike="noStrike" dirty="0" smtClean="0">
                <a:solidFill>
                  <a:srgbClr val="D9D9D9"/>
                </a:solidFill>
                <a:latin typeface="Calibri" panose="020F0502020204030204" pitchFamily="34" charset="0"/>
                <a:ea typeface="Calibri" panose="020F0502020204030204" pitchFamily="34" charset="0"/>
                <a:cs typeface="Calibri" panose="020F0502020204030204" pitchFamily="34" charset="0"/>
              </a:rPr>
              <a:t>em órgãos </a:t>
            </a:r>
            <a:r>
              <a:rPr lang="pt" sz="3000" b="0" i="0" u="none" strike="noStrike" dirty="0">
                <a:solidFill>
                  <a:srgbClr val="D9D9D9"/>
                </a:solidFill>
                <a:latin typeface="Calibri" panose="020F0502020204030204" pitchFamily="34" charset="0"/>
                <a:ea typeface="Calibri" panose="020F0502020204030204" pitchFamily="34" charset="0"/>
                <a:cs typeface="Calibri" panose="020F0502020204030204" pitchFamily="34" charset="0"/>
              </a:rPr>
              <a:t>governamentais</a:t>
            </a:r>
          </a:p>
          <a:p>
            <a:pPr indent="-457200">
              <a:buClr>
                <a:srgbClr val="F8F8F8"/>
              </a:buClr>
              <a:buSzTx/>
              <a:buFont typeface="Arial" panose="020B0604020202020204" pitchFamily="34" charset="0"/>
              <a:buChar char="•"/>
            </a:pPr>
            <a:endParaRPr lang="en-US" sz="3000" dirty="0">
              <a:solidFill>
                <a:schemeClr val="bg1">
                  <a:lumMod val="20000"/>
                  <a:lumOff val="80000"/>
                </a:schemeClr>
              </a:solidFill>
              <a:latin typeface="Calibri" panose="020F0502020204030204" pitchFamily="34" charset="0"/>
              <a:ea typeface="Calibri" panose="020F0502020204030204" pitchFamily="34" charset="0"/>
              <a:cs typeface="Calibri" panose="020F0502020204030204" pitchFamily="34" charset="0"/>
            </a:endParaRPr>
          </a:p>
          <a:p>
            <a:pPr indent="-457200" rtl="0">
              <a:buClr>
                <a:srgbClr val="F8F8F8"/>
              </a:buClr>
              <a:buSzTx/>
              <a:buFont typeface="Arial" panose="020B0604020202020204" pitchFamily="34" charset="0"/>
              <a:buChar char="•"/>
            </a:pPr>
            <a:r>
              <a:rPr lang="pt" sz="3000" b="0" i="0" u="none" strike="noStrike" dirty="0" smtClean="0">
                <a:solidFill>
                  <a:srgbClr val="D9D9D9"/>
                </a:solidFill>
                <a:latin typeface="Calibri" panose="020F0502020204030204" pitchFamily="34" charset="0"/>
                <a:ea typeface="Calibri" panose="020F0502020204030204" pitchFamily="34" charset="0"/>
                <a:cs typeface="Calibri" panose="020F0502020204030204" pitchFamily="34" charset="0"/>
              </a:rPr>
              <a:t>Fornecem </a:t>
            </a:r>
            <a:r>
              <a:rPr lang="pt" sz="3000" b="0" i="0" u="none" strike="noStrike" dirty="0">
                <a:solidFill>
                  <a:srgbClr val="FFC000"/>
                </a:solidFill>
                <a:latin typeface="Calibri" panose="020F0502020204030204" pitchFamily="34" charset="0"/>
                <a:ea typeface="Calibri" panose="020F0502020204030204" pitchFamily="34" charset="0"/>
                <a:cs typeface="Calibri" panose="020F0502020204030204" pitchFamily="34" charset="0"/>
              </a:rPr>
              <a:t>informações</a:t>
            </a:r>
            <a:r>
              <a:rPr lang="pt" sz="3000" b="0" i="0" u="none" strike="noStrike" dirty="0">
                <a:solidFill>
                  <a:srgbClr val="D9D9D9"/>
                </a:solidFill>
                <a:latin typeface="Calibri" panose="020F0502020204030204" pitchFamily="34" charset="0"/>
                <a:ea typeface="Calibri" panose="020F0502020204030204" pitchFamily="34" charset="0"/>
                <a:cs typeface="Calibri" panose="020F0502020204030204" pitchFamily="34" charset="0"/>
              </a:rPr>
              <a:t> sobre </a:t>
            </a:r>
            <a:r>
              <a:rPr lang="pt" sz="3000" b="0" i="0" u="none" strike="noStrike" dirty="0" smtClean="0">
                <a:solidFill>
                  <a:srgbClr val="D9D9D9"/>
                </a:solidFill>
                <a:latin typeface="Calibri" panose="020F0502020204030204" pitchFamily="34" charset="0"/>
                <a:ea typeface="Calibri" panose="020F0502020204030204" pitchFamily="34" charset="0"/>
                <a:cs typeface="Calibri" panose="020F0502020204030204" pitchFamily="34" charset="0"/>
              </a:rPr>
              <a:t>as espécies mais visadas e as que mais aparecem no </a:t>
            </a:r>
            <a:r>
              <a:rPr lang="pt" sz="3000" b="0" i="0" u="none" strike="noStrike" dirty="0">
                <a:solidFill>
                  <a:srgbClr val="D9D9D9"/>
                </a:solidFill>
                <a:latin typeface="Calibri" panose="020F0502020204030204" pitchFamily="34" charset="0"/>
                <a:ea typeface="Calibri" panose="020F0502020204030204" pitchFamily="34" charset="0"/>
                <a:cs typeface="Calibri" panose="020F0502020204030204" pitchFamily="34" charset="0"/>
              </a:rPr>
              <a:t>comércio </a:t>
            </a:r>
            <a:r>
              <a:rPr lang="pt" sz="3000" b="0" i="0" u="none" strike="noStrike" dirty="0" smtClean="0">
                <a:solidFill>
                  <a:srgbClr val="D9D9D9"/>
                </a:solidFill>
                <a:latin typeface="Calibri" panose="020F0502020204030204" pitchFamily="34" charset="0"/>
                <a:ea typeface="Calibri" panose="020F0502020204030204" pitchFamily="34" charset="0"/>
                <a:cs typeface="Calibri" panose="020F0502020204030204" pitchFamily="34" charset="0"/>
              </a:rPr>
              <a:t>ilegal</a:t>
            </a:r>
            <a:endParaRPr lang="pt" sz="3000" b="0" i="0" u="none" strike="noStrike" dirty="0">
              <a:solidFill>
                <a:srgbClr val="D9D9D9"/>
              </a:solidFill>
              <a:latin typeface="Calibri" panose="020F0502020204030204" pitchFamily="34" charset="0"/>
              <a:ea typeface="Calibri" panose="020F0502020204030204" pitchFamily="34" charset="0"/>
              <a:cs typeface="Calibri" panose="020F0502020204030204" pitchFamily="34" charset="0"/>
            </a:endParaRPr>
          </a:p>
          <a:p>
            <a:pPr indent="-457200">
              <a:buClr>
                <a:srgbClr val="F8F8F8"/>
              </a:buClr>
              <a:buSzTx/>
              <a:buFont typeface="Arial" panose="020B0604020202020204" pitchFamily="34" charset="0"/>
              <a:buChar char="•"/>
            </a:pPr>
            <a:endParaRPr lang="en-US" sz="3000" dirty="0">
              <a:solidFill>
                <a:schemeClr val="bg1">
                  <a:lumMod val="20000"/>
                  <a:lumOff val="80000"/>
                </a:schemeClr>
              </a:solidFill>
              <a:latin typeface="Calibri" panose="020F0502020204030204" pitchFamily="34" charset="0"/>
              <a:ea typeface="Calibri" panose="020F0502020204030204" pitchFamily="34" charset="0"/>
              <a:cs typeface="Calibri" panose="020F0502020204030204" pitchFamily="34" charset="0"/>
            </a:endParaRPr>
          </a:p>
          <a:p>
            <a:pPr indent="-457200" rtl="0">
              <a:buClr>
                <a:srgbClr val="F8F8F8"/>
              </a:buClr>
              <a:buSzTx/>
              <a:buFont typeface="Arial" panose="020B0604020202020204" pitchFamily="34" charset="0"/>
              <a:buChar char="•"/>
            </a:pPr>
            <a:r>
              <a:rPr lang="pt" sz="3000" b="0" i="0" u="none" strike="noStrike" dirty="0" smtClean="0">
                <a:solidFill>
                  <a:srgbClr val="D9D9D9"/>
                </a:solidFill>
                <a:latin typeface="Calibri" panose="020F0502020204030204" pitchFamily="34" charset="0"/>
                <a:ea typeface="Calibri" panose="020F0502020204030204" pitchFamily="34" charset="0"/>
                <a:cs typeface="Calibri" panose="020F0502020204030204" pitchFamily="34" charset="0"/>
              </a:rPr>
              <a:t>Fornecem </a:t>
            </a:r>
            <a:r>
              <a:rPr lang="pt" sz="3000" b="0" i="0" u="none" strike="noStrike" dirty="0">
                <a:solidFill>
                  <a:srgbClr val="FFC000"/>
                </a:solidFill>
                <a:latin typeface="Calibri" panose="020F0502020204030204" pitchFamily="34" charset="0"/>
                <a:ea typeface="Calibri" panose="020F0502020204030204" pitchFamily="34" charset="0"/>
                <a:cs typeface="Calibri" panose="020F0502020204030204" pitchFamily="34" charset="0"/>
              </a:rPr>
              <a:t>evidências de impacto </a:t>
            </a:r>
            <a:r>
              <a:rPr lang="pt" sz="3000" b="0" i="0" u="none" strike="noStrike" dirty="0" smtClean="0">
                <a:solidFill>
                  <a:srgbClr val="D9D9D9"/>
                </a:solidFill>
                <a:latin typeface="Calibri" panose="020F0502020204030204" pitchFamily="34" charset="0"/>
                <a:ea typeface="Calibri" panose="020F0502020204030204" pitchFamily="34" charset="0"/>
                <a:cs typeface="Calibri" panose="020F0502020204030204" pitchFamily="34" charset="0"/>
              </a:rPr>
              <a:t>em </a:t>
            </a:r>
            <a:r>
              <a:rPr lang="pt" sz="3000" b="0" i="0" u="none" strike="noStrike" dirty="0">
                <a:solidFill>
                  <a:srgbClr val="D9D9D9"/>
                </a:solidFill>
                <a:latin typeface="Calibri" panose="020F0502020204030204" pitchFamily="34" charset="0"/>
                <a:ea typeface="Calibri" panose="020F0502020204030204" pitchFamily="34" charset="0"/>
                <a:cs typeface="Calibri" panose="020F0502020204030204" pitchFamily="34" charset="0"/>
              </a:rPr>
              <a:t>uma espécie específica</a:t>
            </a:r>
            <a:r>
              <a:rPr lang="pt" sz="3000" b="0" i="0" u="none" strike="noStrike" dirty="0" smtClean="0">
                <a:solidFill>
                  <a:srgbClr val="D9D9D9"/>
                </a:solidFill>
                <a:latin typeface="Calibri" panose="020F0502020204030204" pitchFamily="34" charset="0"/>
                <a:ea typeface="Calibri" panose="020F0502020204030204" pitchFamily="34" charset="0"/>
                <a:cs typeface="Calibri" panose="020F0502020204030204" pitchFamily="34" charset="0"/>
              </a:rPr>
              <a:t>, dentro e fora </a:t>
            </a:r>
            <a:r>
              <a:rPr lang="pt" sz="3000" b="0" i="0" u="none" strike="noStrike" dirty="0">
                <a:solidFill>
                  <a:srgbClr val="D9D9D9"/>
                </a:solidFill>
                <a:latin typeface="Calibri" panose="020F0502020204030204" pitchFamily="34" charset="0"/>
                <a:ea typeface="Calibri" panose="020F0502020204030204" pitchFamily="34" charset="0"/>
                <a:cs typeface="Calibri" panose="020F0502020204030204" pitchFamily="34" charset="0"/>
              </a:rPr>
              <a:t>da jurisdição, e valores comerciais </a:t>
            </a:r>
            <a:r>
              <a:rPr lang="pt" sz="3000" b="0" i="0" u="none" strike="noStrike" dirty="0" smtClean="0">
                <a:solidFill>
                  <a:srgbClr val="D9D9D9"/>
                </a:solidFill>
                <a:latin typeface="Calibri" panose="020F0502020204030204" pitchFamily="34" charset="0"/>
                <a:ea typeface="Calibri" panose="020F0502020204030204" pitchFamily="34" charset="0"/>
                <a:cs typeface="Calibri" panose="020F0502020204030204" pitchFamily="34" charset="0"/>
              </a:rPr>
              <a:t>atualizados no </a:t>
            </a:r>
            <a:r>
              <a:rPr lang="pt" sz="3000" b="0" i="0" u="none" strike="noStrike" dirty="0">
                <a:solidFill>
                  <a:srgbClr val="D9D9D9"/>
                </a:solidFill>
                <a:latin typeface="Calibri" panose="020F0502020204030204" pitchFamily="34" charset="0"/>
                <a:ea typeface="Calibri" panose="020F0502020204030204" pitchFamily="34" charset="0"/>
                <a:cs typeface="Calibri" panose="020F0502020204030204" pitchFamily="34" charset="0"/>
              </a:rPr>
              <a:t>mercado negro</a:t>
            </a:r>
            <a:endParaRPr lang="en-US" sz="3000" dirty="0">
              <a:latin typeface="Calibri" panose="020F0502020204030204" pitchFamily="34" charset="0"/>
              <a:ea typeface="Calibri" panose="020F0502020204030204" pitchFamily="34" charset="0"/>
              <a:cs typeface="Calibri" panose="020F0502020204030204" pitchFamily="34" charset="0"/>
            </a:endParaRPr>
          </a:p>
        </p:txBody>
      </p:sp>
      <p:pic>
        <p:nvPicPr>
          <p:cNvPr id="3076" name="Picture 4">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C848BE1B-B126-D008-C159-20D31D886DE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376139" y="2111551"/>
            <a:ext cx="4233313" cy="501257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ED850FEF-DBC1-C342-7875-2AF747A795F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968666" y="5753798"/>
            <a:ext cx="6343676" cy="3171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584249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999" y="499438"/>
            <a:ext cx="16334509" cy="1981200"/>
          </a:xfrm>
        </p:spPr>
        <p:txBody>
          <a:bodyPr>
            <a:noAutofit/>
          </a:bodyPr>
          <a:lstStyle/>
          <a:p>
            <a:pPr rtl="0"/>
            <a:r>
              <a:rPr lang="pt" sz="4800" b="1" i="0" u="none" strike="noStrike" dirty="0">
                <a:latin typeface="Calibri" panose="020F0502020204030204" pitchFamily="34" charset="0"/>
                <a:ea typeface="Calibri" panose="020F0502020204030204" pitchFamily="34" charset="0"/>
                <a:cs typeface="Calibri" panose="020F0502020204030204" pitchFamily="34" charset="0"/>
              </a:rPr>
              <a:t>Conteúdo das Declarações de Impacto das Espécies Vítimas</a:t>
            </a:r>
            <a:endParaRPr lang="en-US" sz="4800" dirty="0">
              <a:latin typeface="Calibri" panose="020F0502020204030204" pitchFamily="34" charset="0"/>
              <a:ea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235528" y="1854828"/>
            <a:ext cx="11711549" cy="7402672"/>
          </a:xfrm>
        </p:spPr>
        <p:txBody>
          <a:bodyPr>
            <a:noAutofit/>
          </a:bodyPr>
          <a:lstStyle/>
          <a:p>
            <a:pPr rtl="0">
              <a:lnSpc>
                <a:spcPct val="150000"/>
              </a:lnSpc>
              <a:buClr>
                <a:srgbClr val="F8F8F8"/>
              </a:buClr>
              <a:buSzTx/>
              <a:buFont typeface="Arial" panose="020B0604020202020204" pitchFamily="34" charset="0"/>
              <a:buChar char="•"/>
            </a:pPr>
            <a:r>
              <a:rPr lang="pt" sz="2800" b="0" i="0" u="none" strike="noStrike" dirty="0">
                <a:solidFill>
                  <a:srgbClr val="D9D9D9"/>
                </a:solidFill>
                <a:latin typeface="Calibri" panose="020F0502020204030204" pitchFamily="34" charset="0"/>
                <a:ea typeface="Calibri" panose="020F0502020204030204" pitchFamily="34" charset="0"/>
                <a:cs typeface="Calibri" panose="020F0502020204030204" pitchFamily="34" charset="0"/>
              </a:rPr>
              <a:t>Status de conservação (Lista Vermelha da IUCN, Anexo I ou II da CITES etc.) </a:t>
            </a:r>
          </a:p>
          <a:p>
            <a:pPr rtl="0">
              <a:lnSpc>
                <a:spcPct val="150000"/>
              </a:lnSpc>
              <a:buClr>
                <a:srgbClr val="F8F8F8"/>
              </a:buClr>
              <a:buSzTx/>
              <a:buFont typeface="Arial" panose="020B0604020202020204" pitchFamily="34" charset="0"/>
              <a:buChar char="•"/>
            </a:pPr>
            <a:r>
              <a:rPr lang="pt" sz="2800" b="0" i="0" u="none" strike="noStrike" dirty="0">
                <a:solidFill>
                  <a:srgbClr val="D9D9D9"/>
                </a:solidFill>
                <a:latin typeface="Calibri" panose="020F0502020204030204" pitchFamily="34" charset="0"/>
                <a:ea typeface="Calibri" panose="020F0502020204030204" pitchFamily="34" charset="0"/>
                <a:cs typeface="Calibri" panose="020F0502020204030204" pitchFamily="34" charset="0"/>
              </a:rPr>
              <a:t>Impactos no ecossistema (como resultado da coleta)</a:t>
            </a:r>
          </a:p>
          <a:p>
            <a:pPr rtl="0">
              <a:lnSpc>
                <a:spcPct val="150000"/>
              </a:lnSpc>
              <a:buClr>
                <a:srgbClr val="F8F8F8"/>
              </a:buClr>
              <a:buSzTx/>
              <a:buFont typeface="Arial" panose="020B0604020202020204" pitchFamily="34" charset="0"/>
              <a:buChar char="•"/>
            </a:pPr>
            <a:r>
              <a:rPr lang="pt" sz="2800" b="0" i="0" u="none" strike="noStrike" dirty="0">
                <a:solidFill>
                  <a:srgbClr val="D9D9D9"/>
                </a:solidFill>
                <a:latin typeface="Calibri" panose="020F0502020204030204" pitchFamily="34" charset="0"/>
                <a:ea typeface="Calibri" panose="020F0502020204030204" pitchFamily="34" charset="0"/>
                <a:cs typeface="Calibri" panose="020F0502020204030204" pitchFamily="34" charset="0"/>
              </a:rPr>
              <a:t>Espécies principais (possíveis pontos de inflexão)</a:t>
            </a:r>
          </a:p>
          <a:p>
            <a:pPr rtl="0">
              <a:lnSpc>
                <a:spcPct val="150000"/>
              </a:lnSpc>
              <a:buClr>
                <a:srgbClr val="F8F8F8"/>
              </a:buClr>
              <a:buSzTx/>
              <a:buFont typeface="Arial" panose="020B0604020202020204" pitchFamily="34" charset="0"/>
              <a:buChar char="•"/>
            </a:pPr>
            <a:r>
              <a:rPr lang="pt" sz="2800" b="0" i="0" u="none" strike="noStrike" dirty="0">
                <a:solidFill>
                  <a:srgbClr val="D9D9D9"/>
                </a:solidFill>
                <a:latin typeface="Calibri" panose="020F0502020204030204" pitchFamily="34" charset="0"/>
                <a:ea typeface="Calibri" panose="020F0502020204030204" pitchFamily="34" charset="0"/>
                <a:cs typeface="Calibri" panose="020F0502020204030204" pitchFamily="34" charset="0"/>
              </a:rPr>
              <a:t>Impactos na comunidade </a:t>
            </a:r>
            <a:r>
              <a:rPr lang="pt" sz="2800" b="0" i="0" u="none" strike="noStrike" dirty="0" smtClean="0">
                <a:solidFill>
                  <a:srgbClr val="D9D9D9"/>
                </a:solidFill>
                <a:latin typeface="Calibri" panose="020F0502020204030204" pitchFamily="34" charset="0"/>
                <a:ea typeface="Calibri" panose="020F0502020204030204" pitchFamily="34" charset="0"/>
                <a:cs typeface="Calibri" panose="020F0502020204030204" pitchFamily="34" charset="0"/>
              </a:rPr>
              <a:t>(prejuízos e </a:t>
            </a:r>
            <a:r>
              <a:rPr lang="pt" sz="2800" b="0" i="0" u="none" strike="noStrike" dirty="0">
                <a:solidFill>
                  <a:srgbClr val="D9D9D9"/>
                </a:solidFill>
                <a:latin typeface="Calibri" panose="020F0502020204030204" pitchFamily="34" charset="0"/>
                <a:ea typeface="Calibri" panose="020F0502020204030204" pitchFamily="34" charset="0"/>
                <a:cs typeface="Calibri" panose="020F0502020204030204" pitchFamily="34" charset="0"/>
              </a:rPr>
              <a:t>exploração, cultura)</a:t>
            </a:r>
          </a:p>
          <a:p>
            <a:pPr rtl="0">
              <a:lnSpc>
                <a:spcPct val="150000"/>
              </a:lnSpc>
              <a:buClr>
                <a:srgbClr val="F8F8F8"/>
              </a:buClr>
              <a:buSzTx/>
              <a:buFont typeface="Arial" panose="020B0604020202020204" pitchFamily="34" charset="0"/>
              <a:buChar char="•"/>
            </a:pPr>
            <a:r>
              <a:rPr lang="pt" sz="2800" b="0" i="0" u="none" strike="noStrike" dirty="0" smtClean="0">
                <a:solidFill>
                  <a:srgbClr val="D9D9D9"/>
                </a:solidFill>
                <a:latin typeface="Calibri" panose="020F0502020204030204" pitchFamily="34" charset="0"/>
                <a:ea typeface="Calibri" panose="020F0502020204030204" pitchFamily="34" charset="0"/>
                <a:cs typeface="Calibri" panose="020F0502020204030204" pitchFamily="34" charset="0"/>
              </a:rPr>
              <a:t>Diminuição populacional </a:t>
            </a:r>
            <a:r>
              <a:rPr lang="pt" sz="2800" b="0" i="0" u="none" strike="noStrike" dirty="0">
                <a:solidFill>
                  <a:srgbClr val="D9D9D9"/>
                </a:solidFill>
                <a:latin typeface="Calibri" panose="020F0502020204030204" pitchFamily="34" charset="0"/>
                <a:ea typeface="Calibri" panose="020F0502020204030204" pitchFamily="34" charset="0"/>
                <a:cs typeface="Calibri" panose="020F0502020204030204" pitchFamily="34" charset="0"/>
              </a:rPr>
              <a:t>e preocupações futuras (</a:t>
            </a:r>
            <a:r>
              <a:rPr lang="pt" sz="2800" b="0" i="1" u="none" strike="noStrike" dirty="0">
                <a:solidFill>
                  <a:srgbClr val="D9D9D9"/>
                </a:solidFill>
                <a:latin typeface="Calibri" panose="020F0502020204030204" pitchFamily="34" charset="0"/>
                <a:ea typeface="Calibri" panose="020F0502020204030204" pitchFamily="34" charset="0"/>
                <a:cs typeface="Calibri" panose="020F0502020204030204" pitchFamily="34" charset="0"/>
              </a:rPr>
              <a:t>pools</a:t>
            </a:r>
            <a:r>
              <a:rPr lang="pt" sz="2800" b="0" i="0" u="none" strike="noStrike" dirty="0">
                <a:solidFill>
                  <a:srgbClr val="D9D9D9"/>
                </a:solidFill>
                <a:latin typeface="Calibri" panose="020F0502020204030204" pitchFamily="34" charset="0"/>
                <a:ea typeface="Calibri" panose="020F0502020204030204" pitchFamily="34" charset="0"/>
                <a:cs typeface="Calibri" panose="020F0502020204030204" pitchFamily="34" charset="0"/>
              </a:rPr>
              <a:t> genéticos)</a:t>
            </a:r>
          </a:p>
          <a:p>
            <a:pPr rtl="0">
              <a:lnSpc>
                <a:spcPct val="150000"/>
              </a:lnSpc>
              <a:buClr>
                <a:srgbClr val="F8F8F8"/>
              </a:buClr>
              <a:buSzTx/>
              <a:buFont typeface="Arial" panose="020B0604020202020204" pitchFamily="34" charset="0"/>
              <a:buChar char="•"/>
            </a:pPr>
            <a:r>
              <a:rPr lang="pt" sz="2800" b="0" i="0" u="none" strike="noStrike" dirty="0">
                <a:solidFill>
                  <a:srgbClr val="D9D9D9"/>
                </a:solidFill>
                <a:latin typeface="Calibri" panose="020F0502020204030204" pitchFamily="34" charset="0"/>
                <a:ea typeface="Calibri" panose="020F0502020204030204" pitchFamily="34" charset="0"/>
                <a:cs typeface="Calibri" panose="020F0502020204030204" pitchFamily="34" charset="0"/>
              </a:rPr>
              <a:t>Efeitos na cadeia alimentar (desequilíbrio, impactos comerciais)</a:t>
            </a:r>
          </a:p>
          <a:p>
            <a:pPr rtl="0">
              <a:lnSpc>
                <a:spcPct val="150000"/>
              </a:lnSpc>
              <a:buClr>
                <a:srgbClr val="F8F8F8"/>
              </a:buClr>
              <a:buSzTx/>
              <a:buFont typeface="Arial" panose="020B0604020202020204" pitchFamily="34" charset="0"/>
              <a:buChar char="•"/>
            </a:pPr>
            <a:r>
              <a:rPr lang="pt" sz="2800" b="0" i="0" u="none" strike="noStrike" dirty="0">
                <a:solidFill>
                  <a:srgbClr val="D9D9D9"/>
                </a:solidFill>
                <a:latin typeface="Calibri" panose="020F0502020204030204" pitchFamily="34" charset="0"/>
                <a:ea typeface="Calibri" panose="020F0502020204030204" pitchFamily="34" charset="0"/>
                <a:cs typeface="Calibri" panose="020F0502020204030204" pitchFamily="34" charset="0"/>
              </a:rPr>
              <a:t>Valor monetário no mercado negro (margens de lucro)</a:t>
            </a:r>
          </a:p>
          <a:p>
            <a:pPr rtl="0">
              <a:lnSpc>
                <a:spcPct val="150000"/>
              </a:lnSpc>
              <a:buClr>
                <a:srgbClr val="F8F8F8"/>
              </a:buClr>
              <a:buSzTx/>
              <a:buFont typeface="Arial" panose="020B0604020202020204" pitchFamily="34" charset="0"/>
              <a:buChar char="•"/>
            </a:pPr>
            <a:r>
              <a:rPr lang="pt" sz="2800" b="0" i="0" u="none" strike="noStrike" dirty="0">
                <a:solidFill>
                  <a:srgbClr val="D9D9D9"/>
                </a:solidFill>
                <a:latin typeface="Calibri" panose="020F0502020204030204" pitchFamily="34" charset="0"/>
                <a:ea typeface="Calibri" panose="020F0502020204030204" pitchFamily="34" charset="0"/>
                <a:cs typeface="Calibri" panose="020F0502020204030204" pitchFamily="34" charset="0"/>
              </a:rPr>
              <a:t>Indícios de lavagem de dinheiro (ligações com outros crimes) </a:t>
            </a:r>
          </a:p>
          <a:p>
            <a:pPr rtl="0">
              <a:lnSpc>
                <a:spcPct val="150000"/>
              </a:lnSpc>
              <a:buClr>
                <a:srgbClr val="F8F8F8"/>
              </a:buClr>
              <a:buSzTx/>
              <a:buFont typeface="Arial" panose="020B0604020202020204" pitchFamily="34" charset="0"/>
              <a:buChar char="•"/>
            </a:pPr>
            <a:r>
              <a:rPr lang="pt" sz="2800" b="0" i="0" u="none" strike="noStrike" dirty="0">
                <a:solidFill>
                  <a:srgbClr val="D9D9D9"/>
                </a:solidFill>
                <a:latin typeface="Calibri" panose="020F0502020204030204" pitchFamily="34" charset="0"/>
                <a:ea typeface="Calibri" panose="020F0502020204030204" pitchFamily="34" charset="0"/>
                <a:cs typeface="Calibri" panose="020F0502020204030204" pitchFamily="34" charset="0"/>
              </a:rPr>
              <a:t>Preocupações com o bem-estar de espécimes vivos (forma do tráfico)</a:t>
            </a:r>
          </a:p>
          <a:p>
            <a:pPr rtl="0">
              <a:lnSpc>
                <a:spcPct val="150000"/>
              </a:lnSpc>
              <a:buClr>
                <a:srgbClr val="F8F8F8"/>
              </a:buClr>
              <a:buSzTx/>
              <a:buFont typeface="Arial" panose="020B0604020202020204" pitchFamily="34" charset="0"/>
              <a:buChar char="•"/>
            </a:pPr>
            <a:r>
              <a:rPr lang="pt" sz="2800" b="0" i="0" u="none" strike="noStrike" dirty="0">
                <a:solidFill>
                  <a:srgbClr val="D9D9D9"/>
                </a:solidFill>
                <a:latin typeface="Calibri" panose="020F0502020204030204" pitchFamily="34" charset="0"/>
                <a:ea typeface="Calibri" panose="020F0502020204030204" pitchFamily="34" charset="0"/>
                <a:cs typeface="Calibri" panose="020F0502020204030204" pitchFamily="34" charset="0"/>
              </a:rPr>
              <a:t>Preocupações com espécies invasoras</a:t>
            </a:r>
          </a:p>
          <a:p>
            <a:pPr rtl="0">
              <a:lnSpc>
                <a:spcPct val="150000"/>
              </a:lnSpc>
              <a:buClr>
                <a:srgbClr val="F8F8F8"/>
              </a:buClr>
              <a:buSzTx/>
              <a:buFont typeface="Arial" panose="020B0604020202020204" pitchFamily="34" charset="0"/>
              <a:buChar char="•"/>
            </a:pPr>
            <a:r>
              <a:rPr lang="pt" sz="2800" b="0" i="0" u="none" strike="noStrike" dirty="0" smtClean="0">
                <a:solidFill>
                  <a:srgbClr val="D9D9D9"/>
                </a:solidFill>
                <a:latin typeface="Calibri" panose="020F0502020204030204" pitchFamily="34" charset="0"/>
                <a:ea typeface="Calibri" panose="020F0502020204030204" pitchFamily="34" charset="0"/>
                <a:cs typeface="Calibri" panose="020F0502020204030204" pitchFamily="34" charset="0"/>
              </a:rPr>
              <a:t>Riscos de doenças </a:t>
            </a:r>
            <a:r>
              <a:rPr lang="pt" sz="2800" b="0" i="0" u="none" strike="noStrike" dirty="0">
                <a:solidFill>
                  <a:srgbClr val="D9D9D9"/>
                </a:solidFill>
                <a:latin typeface="Calibri" panose="020F0502020204030204" pitchFamily="34" charset="0"/>
                <a:ea typeface="Calibri" panose="020F0502020204030204" pitchFamily="34" charset="0"/>
                <a:cs typeface="Calibri" panose="020F0502020204030204" pitchFamily="34" charset="0"/>
              </a:rPr>
              <a:t>e patógenos (bem-estar </a:t>
            </a:r>
            <a:r>
              <a:rPr lang="pt" sz="2800" b="0" i="0" u="none" strike="noStrike" dirty="0" smtClean="0">
                <a:solidFill>
                  <a:srgbClr val="D9D9D9"/>
                </a:solidFill>
                <a:latin typeface="Calibri" panose="020F0502020204030204" pitchFamily="34" charset="0"/>
                <a:ea typeface="Calibri" panose="020F0502020204030204" pitchFamily="34" charset="0"/>
                <a:cs typeface="Calibri" panose="020F0502020204030204" pitchFamily="34" charset="0"/>
              </a:rPr>
              <a:t>dos </a:t>
            </a:r>
            <a:r>
              <a:rPr lang="pt" sz="2800" b="0" i="0" u="none" strike="noStrike" dirty="0">
                <a:solidFill>
                  <a:srgbClr val="D9D9D9"/>
                </a:solidFill>
                <a:latin typeface="Calibri" panose="020F0502020204030204" pitchFamily="34" charset="0"/>
                <a:ea typeface="Calibri" panose="020F0502020204030204" pitchFamily="34" charset="0"/>
                <a:cs typeface="Calibri" panose="020F0502020204030204" pitchFamily="34" charset="0"/>
              </a:rPr>
              <a:t>indivíduos, risco humano)</a:t>
            </a:r>
          </a:p>
          <a:p>
            <a:pPr rtl="0">
              <a:lnSpc>
                <a:spcPct val="150000"/>
              </a:lnSpc>
              <a:buClr>
                <a:srgbClr val="F8F8F8"/>
              </a:buClr>
              <a:buSzTx/>
              <a:buFont typeface="Arial" panose="020B0604020202020204" pitchFamily="34" charset="0"/>
              <a:buChar char="•"/>
            </a:pPr>
            <a:r>
              <a:rPr lang="pt" sz="2800" b="0" i="0" u="none" strike="noStrike" dirty="0">
                <a:solidFill>
                  <a:srgbClr val="D9D9D9"/>
                </a:solidFill>
                <a:latin typeface="Calibri" panose="020F0502020204030204" pitchFamily="34" charset="0"/>
                <a:ea typeface="Calibri" panose="020F0502020204030204" pitchFamily="34" charset="0"/>
                <a:cs typeface="Calibri" panose="020F0502020204030204" pitchFamily="34" charset="0"/>
              </a:rPr>
              <a:t>Testes forenses disponíveis para auxiliar </a:t>
            </a:r>
            <a:r>
              <a:rPr lang="pt-BR" sz="2800" dirty="0" smtClean="0">
                <a:solidFill>
                  <a:srgbClr val="D9D9D9"/>
                </a:solidFill>
                <a:latin typeface="Calibri" panose="020F0502020204030204" pitchFamily="34" charset="0"/>
                <a:ea typeface="Calibri" panose="020F0502020204030204" pitchFamily="34" charset="0"/>
                <a:cs typeface="Calibri" panose="020F0502020204030204" pitchFamily="34" charset="0"/>
              </a:rPr>
              <a:t>na acusação</a:t>
            </a:r>
            <a:endParaRPr lang="en-US" sz="1600" dirty="0">
              <a:latin typeface="Calibri" panose="020F0502020204030204" pitchFamily="34" charset="0"/>
              <a:ea typeface="Calibri" panose="020F0502020204030204" pitchFamily="34" charset="0"/>
              <a:cs typeface="Calibri" panose="020F0502020204030204" pitchFamily="34" charset="0"/>
            </a:endParaRPr>
          </a:p>
          <a:p>
            <a:pPr>
              <a:buClr>
                <a:srgbClr val="F8F8F8"/>
              </a:buClr>
              <a:buSzTx/>
            </a:pPr>
            <a:endParaRPr lang="en-US" sz="1600" dirty="0">
              <a:latin typeface="Calibri" panose="020F0502020204030204" pitchFamily="34" charset="0"/>
              <a:ea typeface="Calibri" panose="020F0502020204030204" pitchFamily="34" charset="0"/>
              <a:cs typeface="Calibri" panose="020F0502020204030204" pitchFamily="34" charset="0"/>
            </a:endParaRPr>
          </a:p>
        </p:txBody>
      </p:sp>
      <p:pic>
        <p:nvPicPr>
          <p:cNvPr id="4098" name="Picture 2" descr="IUCN Red List - Wikipedia">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CE371F3B-665A-D21D-F4D5-B2454C76E99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473160" y="6374529"/>
            <a:ext cx="3249062" cy="302151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upporting Sustainable Trade of CITES Species - YouTube">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80AC0B2-5E7B-93B3-69DE-735BEAD681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2612" b="12948"/>
          <a:stretch>
            <a:fillRect/>
          </a:stretch>
        </p:blipFill>
        <p:spPr bwMode="auto">
          <a:xfrm>
            <a:off x="11065587" y="2734186"/>
            <a:ext cx="6542918" cy="365296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ITES logo | FWS.gov">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D8BFC86-3E4A-897C-36B3-D919FE7E306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4869482" y="2227090"/>
            <a:ext cx="2121981" cy="1515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299813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4ECE20E4-04D7-7048-CBE4-A7648241040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477252" y="2070883"/>
            <a:ext cx="4868334" cy="657092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11342" y="551836"/>
            <a:ext cx="17265317" cy="1301166"/>
          </a:xfrm>
        </p:spPr>
        <p:txBody>
          <a:bodyPr>
            <a:noAutofit/>
          </a:bodyPr>
          <a:lstStyle/>
          <a:p>
            <a:pPr rtl="0"/>
            <a:r>
              <a:rPr lang="pt" sz="4800" b="1" i="0" u="none" strike="noStrike" dirty="0" smtClean="0">
                <a:latin typeface="Calibri" panose="020F0502020204030204" pitchFamily="34" charset="0"/>
                <a:ea typeface="Calibri" panose="020F0502020204030204" pitchFamily="34" charset="0"/>
                <a:cs typeface="Calibri" panose="020F0502020204030204" pitchFamily="34" charset="0"/>
              </a:rPr>
              <a:t>Informações </a:t>
            </a:r>
            <a:r>
              <a:rPr lang="pt" sz="4800" b="1" i="0" u="none" strike="noStrike" dirty="0">
                <a:latin typeface="Calibri" panose="020F0502020204030204" pitchFamily="34" charset="0"/>
                <a:ea typeface="Calibri" panose="020F0502020204030204" pitchFamily="34" charset="0"/>
                <a:cs typeface="Calibri" panose="020F0502020204030204" pitchFamily="34" charset="0"/>
              </a:rPr>
              <a:t>das Declarações de Impacto de Espécies Vítimas</a:t>
            </a:r>
            <a:br>
              <a:rPr lang="pt" sz="4800" b="1" i="0" u="none" strike="noStrike" dirty="0">
                <a:latin typeface="Calibri" panose="020F0502020204030204" pitchFamily="34" charset="0"/>
                <a:ea typeface="Calibri" panose="020F0502020204030204" pitchFamily="34" charset="0"/>
                <a:cs typeface="Calibri" panose="020F0502020204030204" pitchFamily="34" charset="0"/>
              </a:rPr>
            </a:br>
            <a:endParaRPr lang="en-US" sz="4800" dirty="0">
              <a:latin typeface="Calibri" panose="020F0502020204030204" pitchFamily="34" charset="0"/>
              <a:ea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304800" y="2070883"/>
            <a:ext cx="9490364" cy="7032323"/>
          </a:xfrm>
        </p:spPr>
        <p:txBody>
          <a:bodyPr>
            <a:noAutofit/>
          </a:bodyPr>
          <a:lstStyle/>
          <a:p>
            <a:pPr marL="685800" indent="-457200" rtl="0">
              <a:buClr>
                <a:srgbClr val="F8F8F8"/>
              </a:buClr>
              <a:buSzTx/>
              <a:buFont typeface="Arial" panose="020B0604020202020204" pitchFamily="34" charset="0"/>
              <a:buChar char="•"/>
            </a:pPr>
            <a:r>
              <a:rPr lang="pt" sz="3200" b="0" i="0" u="none" strike="noStrike" dirty="0">
                <a:solidFill>
                  <a:srgbClr val="D9D9D9"/>
                </a:solidFill>
                <a:latin typeface="Calibri" panose="020F0502020204030204" pitchFamily="34" charset="0"/>
                <a:ea typeface="Calibri" panose="020F0502020204030204" pitchFamily="34" charset="0"/>
                <a:cs typeface="Calibri" panose="020F0502020204030204" pitchFamily="34" charset="0"/>
              </a:rPr>
              <a:t>Podem ser usadas por promotores nas considerações iniciais de </a:t>
            </a:r>
            <a:r>
              <a:rPr lang="pt" sz="3200" b="0" i="0" u="none" strike="noStrike" dirty="0" smtClean="0">
                <a:solidFill>
                  <a:srgbClr val="D9D9D9"/>
                </a:solidFill>
                <a:latin typeface="Calibri" panose="020F0502020204030204" pitchFamily="34" charset="0"/>
                <a:ea typeface="Calibri" panose="020F0502020204030204" pitchFamily="34" charset="0"/>
                <a:cs typeface="Calibri" panose="020F0502020204030204" pitchFamily="34" charset="0"/>
              </a:rPr>
              <a:t>um julgamento</a:t>
            </a:r>
            <a:endParaRPr lang="pt" sz="3200" b="0" i="0" u="none" strike="noStrike" dirty="0">
              <a:solidFill>
                <a:srgbClr val="D9D9D9"/>
              </a:solidFill>
              <a:latin typeface="Calibri" panose="020F0502020204030204" pitchFamily="34" charset="0"/>
              <a:ea typeface="Calibri" panose="020F0502020204030204" pitchFamily="34" charset="0"/>
              <a:cs typeface="Calibri" panose="020F0502020204030204" pitchFamily="34" charset="0"/>
            </a:endParaRPr>
          </a:p>
          <a:p>
            <a:pPr marL="685800" indent="-457200">
              <a:buClr>
                <a:srgbClr val="F8F8F8"/>
              </a:buClr>
              <a:buSzTx/>
              <a:buFont typeface="Arial" panose="020B0604020202020204" pitchFamily="34" charset="0"/>
              <a:buChar char="•"/>
            </a:pPr>
            <a:endParaRPr lang="en-HK" sz="3200" dirty="0">
              <a:solidFill>
                <a:schemeClr val="bg1">
                  <a:lumMod val="20000"/>
                  <a:lumOff val="80000"/>
                </a:schemeClr>
              </a:solidFill>
              <a:latin typeface="Calibri" panose="020F0502020204030204" pitchFamily="34" charset="0"/>
              <a:ea typeface="Calibri" panose="020F0502020204030204" pitchFamily="34" charset="0"/>
              <a:cs typeface="Calibri" panose="020F0502020204030204" pitchFamily="34" charset="0"/>
            </a:endParaRPr>
          </a:p>
          <a:p>
            <a:pPr marL="685800" indent="-457200" rtl="0">
              <a:buClr>
                <a:srgbClr val="F8F8F8"/>
              </a:buClr>
              <a:buSzTx/>
              <a:buFont typeface="Arial" panose="020B0604020202020204" pitchFamily="34" charset="0"/>
              <a:buChar char="•"/>
            </a:pPr>
            <a:r>
              <a:rPr lang="pt" sz="3200" b="0" i="0" u="none" strike="noStrike" dirty="0" smtClean="0">
                <a:solidFill>
                  <a:srgbClr val="D9D9D9"/>
                </a:solidFill>
                <a:latin typeface="Calibri" panose="020F0502020204030204" pitchFamily="34" charset="0"/>
                <a:ea typeface="Calibri" panose="020F0502020204030204" pitchFamily="34" charset="0"/>
                <a:cs typeface="Calibri" panose="020F0502020204030204" pitchFamily="34" charset="0"/>
              </a:rPr>
              <a:t>Servem como </a:t>
            </a:r>
            <a:r>
              <a:rPr lang="pt" sz="3200" b="0" i="0" u="none" strike="noStrike" dirty="0">
                <a:solidFill>
                  <a:srgbClr val="D9D9D9"/>
                </a:solidFill>
                <a:latin typeface="Calibri" panose="020F0502020204030204" pitchFamily="34" charset="0"/>
                <a:ea typeface="Calibri" panose="020F0502020204030204" pitchFamily="34" charset="0"/>
                <a:cs typeface="Calibri" panose="020F0502020204030204" pitchFamily="34" charset="0"/>
              </a:rPr>
              <a:t>material em </a:t>
            </a:r>
            <a:r>
              <a:rPr lang="pt" sz="3200" b="0" i="0" u="none" strike="noStrike" dirty="0" smtClean="0">
                <a:solidFill>
                  <a:srgbClr val="D9D9D9"/>
                </a:solidFill>
                <a:latin typeface="Calibri" panose="020F0502020204030204" pitchFamily="34" charset="0"/>
                <a:ea typeface="Calibri" panose="020F0502020204030204" pitchFamily="34" charset="0"/>
                <a:cs typeface="Calibri" panose="020F0502020204030204" pitchFamily="34" charset="0"/>
              </a:rPr>
              <a:t>um julgamento </a:t>
            </a:r>
            <a:r>
              <a:rPr lang="pt" sz="3200" b="0" i="0" u="none" strike="noStrike" dirty="0">
                <a:solidFill>
                  <a:srgbClr val="D9D9D9"/>
                </a:solidFill>
                <a:latin typeface="Calibri" panose="020F0502020204030204" pitchFamily="34" charset="0"/>
                <a:ea typeface="Calibri" panose="020F0502020204030204" pitchFamily="34" charset="0"/>
                <a:cs typeface="Calibri" panose="020F0502020204030204" pitchFamily="34" charset="0"/>
              </a:rPr>
              <a:t>ou declaração de culpa</a:t>
            </a:r>
          </a:p>
          <a:p>
            <a:pPr indent="-457200">
              <a:buClr>
                <a:srgbClr val="F8F8F8"/>
              </a:buClr>
              <a:buSzTx/>
              <a:buFont typeface="Arial" panose="020B0604020202020204" pitchFamily="34" charset="0"/>
              <a:buChar char="•"/>
            </a:pPr>
            <a:endParaRPr lang="en-HK" sz="3200" dirty="0">
              <a:solidFill>
                <a:schemeClr val="bg1">
                  <a:lumMod val="20000"/>
                  <a:lumOff val="80000"/>
                </a:schemeClr>
              </a:solidFill>
              <a:latin typeface="Calibri" panose="020F0502020204030204" pitchFamily="34" charset="0"/>
              <a:ea typeface="Calibri" panose="020F0502020204030204" pitchFamily="34" charset="0"/>
              <a:cs typeface="Calibri" panose="020F0502020204030204" pitchFamily="34" charset="0"/>
            </a:endParaRPr>
          </a:p>
          <a:p>
            <a:pPr marL="685800" indent="-457200" rtl="0">
              <a:buClr>
                <a:srgbClr val="F8F8F8"/>
              </a:buClr>
              <a:buSzTx/>
              <a:buFont typeface="Arial" panose="020B0604020202020204" pitchFamily="34" charset="0"/>
              <a:buChar char="•"/>
            </a:pPr>
            <a:r>
              <a:rPr lang="pt" sz="3200" b="0" i="0" u="none" strike="noStrike" dirty="0" smtClean="0">
                <a:solidFill>
                  <a:srgbClr val="D9D9D9"/>
                </a:solidFill>
                <a:latin typeface="Calibri" panose="020F0502020204030204" pitchFamily="34" charset="0"/>
                <a:ea typeface="Calibri" panose="020F0502020204030204" pitchFamily="34" charset="0"/>
                <a:cs typeface="Calibri" panose="020F0502020204030204" pitchFamily="34" charset="0"/>
              </a:rPr>
              <a:t>As declarações podem ser entregues </a:t>
            </a:r>
            <a:r>
              <a:rPr lang="pt" sz="3200" b="0" i="0" u="none" strike="noStrike" dirty="0">
                <a:solidFill>
                  <a:srgbClr val="D9D9D9"/>
                </a:solidFill>
                <a:latin typeface="Calibri" panose="020F0502020204030204" pitchFamily="34" charset="0"/>
                <a:ea typeface="Calibri" panose="020F0502020204030204" pitchFamily="34" charset="0"/>
                <a:cs typeface="Calibri" panose="020F0502020204030204" pitchFamily="34" charset="0"/>
              </a:rPr>
              <a:t>diretamente aos juízes para subsidiar suas decisões</a:t>
            </a:r>
          </a:p>
          <a:p>
            <a:pPr indent="-457200">
              <a:buClr>
                <a:srgbClr val="F8F8F8"/>
              </a:buClr>
              <a:buSzTx/>
              <a:buFont typeface="Arial" panose="020B0604020202020204" pitchFamily="34" charset="0"/>
              <a:buChar char="•"/>
            </a:pPr>
            <a:endParaRPr lang="en-HK" sz="3200" dirty="0">
              <a:solidFill>
                <a:schemeClr val="bg1">
                  <a:lumMod val="20000"/>
                  <a:lumOff val="80000"/>
                </a:schemeClr>
              </a:solidFill>
              <a:latin typeface="Calibri" panose="020F0502020204030204" pitchFamily="34" charset="0"/>
              <a:ea typeface="Calibri" panose="020F0502020204030204" pitchFamily="34" charset="0"/>
              <a:cs typeface="Calibri" panose="020F0502020204030204" pitchFamily="34" charset="0"/>
            </a:endParaRPr>
          </a:p>
          <a:p>
            <a:pPr marL="685800" indent="-457200" rtl="0">
              <a:buClr>
                <a:srgbClr val="F8F8F8"/>
              </a:buClr>
              <a:buSzTx/>
              <a:buFont typeface="Arial" panose="020B0604020202020204" pitchFamily="34" charset="0"/>
              <a:buChar char="•"/>
            </a:pPr>
            <a:r>
              <a:rPr lang="pt" sz="3200" b="0" i="0" u="none" strike="noStrike" dirty="0" smtClean="0">
                <a:solidFill>
                  <a:srgbClr val="D9D9D9"/>
                </a:solidFill>
                <a:latin typeface="Calibri" panose="020F0502020204030204" pitchFamily="34" charset="0"/>
                <a:ea typeface="Calibri" panose="020F0502020204030204" pitchFamily="34" charset="0"/>
                <a:cs typeface="Calibri" panose="020F0502020204030204" pitchFamily="34" charset="0"/>
              </a:rPr>
              <a:t>Testemunhas </a:t>
            </a:r>
            <a:r>
              <a:rPr lang="pt" sz="3200" b="0" i="0" u="none" strike="noStrike" dirty="0">
                <a:solidFill>
                  <a:srgbClr val="D9D9D9"/>
                </a:solidFill>
                <a:latin typeface="Calibri" panose="020F0502020204030204" pitchFamily="34" charset="0"/>
                <a:ea typeface="Calibri" panose="020F0502020204030204" pitchFamily="34" charset="0"/>
                <a:cs typeface="Calibri" panose="020F0502020204030204" pitchFamily="34" charset="0"/>
              </a:rPr>
              <a:t>especializadas listadas na última seção de cada </a:t>
            </a:r>
            <a:r>
              <a:rPr lang="pt" sz="3200" b="0" i="0" u="none" strike="noStrike" dirty="0" smtClean="0">
                <a:solidFill>
                  <a:srgbClr val="D9D9D9"/>
                </a:solidFill>
                <a:latin typeface="Calibri" panose="020F0502020204030204" pitchFamily="34" charset="0"/>
                <a:ea typeface="Calibri" panose="020F0502020204030204" pitchFamily="34" charset="0"/>
                <a:cs typeface="Calibri" panose="020F0502020204030204" pitchFamily="34" charset="0"/>
              </a:rPr>
              <a:t>declaração podem ser convocadas a depor</a:t>
            </a:r>
            <a:endParaRPr lang="pt" sz="3200" b="0" i="0" u="none" strike="noStrike" dirty="0">
              <a:solidFill>
                <a:srgbClr val="D9D9D9"/>
              </a:solidFill>
              <a:latin typeface="Calibri" panose="020F0502020204030204" pitchFamily="34" charset="0"/>
              <a:ea typeface="Calibri" panose="020F0502020204030204" pitchFamily="34" charset="0"/>
              <a:cs typeface="Calibri" panose="020F0502020204030204" pitchFamily="34" charset="0"/>
            </a:endParaRPr>
          </a:p>
          <a:p>
            <a:pPr marL="685800" indent="-457200">
              <a:buClr>
                <a:srgbClr val="F8F8F8"/>
              </a:buClr>
              <a:buSzTx/>
              <a:buFont typeface="Arial" panose="020B0604020202020204" pitchFamily="34" charset="0"/>
              <a:buChar char="•"/>
            </a:pPr>
            <a:endParaRPr lang="en-HK" sz="3200" dirty="0">
              <a:solidFill>
                <a:schemeClr val="bg1">
                  <a:lumMod val="20000"/>
                  <a:lumOff val="80000"/>
                </a:schemeClr>
              </a:solidFill>
              <a:latin typeface="Calibri" panose="020F0502020204030204" pitchFamily="34" charset="0"/>
              <a:ea typeface="Calibri" panose="020F0502020204030204" pitchFamily="34" charset="0"/>
              <a:cs typeface="Calibri" panose="020F0502020204030204" pitchFamily="34" charset="0"/>
            </a:endParaRPr>
          </a:p>
          <a:p>
            <a:pPr marL="685800" indent="-457200" rtl="0">
              <a:buClr>
                <a:srgbClr val="F8F8F8"/>
              </a:buClr>
              <a:buSzTx/>
              <a:buFont typeface="Arial" panose="020B0604020202020204" pitchFamily="34" charset="0"/>
              <a:buChar char="•"/>
            </a:pPr>
            <a:r>
              <a:rPr lang="pt" sz="3200" b="0" i="0" u="none" strike="noStrike" dirty="0">
                <a:solidFill>
                  <a:srgbClr val="D9D9D9"/>
                </a:solidFill>
                <a:latin typeface="Calibri" panose="020F0502020204030204" pitchFamily="34" charset="0"/>
                <a:ea typeface="Calibri" panose="020F0502020204030204" pitchFamily="34" charset="0"/>
                <a:cs typeface="Calibri" panose="020F0502020204030204" pitchFamily="34" charset="0"/>
              </a:rPr>
              <a:t>Todos os especialistas listados concordaram em fornecer provas periciais, se </a:t>
            </a:r>
            <a:r>
              <a:rPr lang="pt" sz="3200" b="0" i="0" u="none" strike="noStrike" dirty="0" smtClean="0">
                <a:solidFill>
                  <a:srgbClr val="D9D9D9"/>
                </a:solidFill>
                <a:latin typeface="Calibri" panose="020F0502020204030204" pitchFamily="34" charset="0"/>
                <a:ea typeface="Calibri" panose="020F0502020204030204" pitchFamily="34" charset="0"/>
                <a:cs typeface="Calibri" panose="020F0502020204030204" pitchFamily="34" charset="0"/>
              </a:rPr>
              <a:t>solicitado</a:t>
            </a:r>
            <a:endParaRPr lang="pt" sz="3200" b="0" i="0" u="none" strike="noStrike" dirty="0">
              <a:solidFill>
                <a:srgbClr val="D9D9D9"/>
              </a:solidFill>
              <a:latin typeface="Calibri" panose="020F0502020204030204" pitchFamily="34" charset="0"/>
              <a:ea typeface="Calibri" panose="020F0502020204030204" pitchFamily="34" charset="0"/>
              <a:cs typeface="Calibri" panose="020F0502020204030204" pitchFamily="34" charset="0"/>
            </a:endParaRPr>
          </a:p>
        </p:txBody>
      </p:sp>
      <p:pic>
        <p:nvPicPr>
          <p:cNvPr id="5126" name="Picture 6" descr="Rights of a Witness in India - either/view">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CF6A4161-C0B7-EAC5-A146-CF6F263071E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913456" y="5356344"/>
            <a:ext cx="5945163" cy="3992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219367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Dropbox\Prosecution briefs\413px-Pangolin_borneo.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rot="16200000">
            <a:off x="1924170" y="1930003"/>
            <a:ext cx="3561208" cy="680627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p:cNvGraphicFramePr>
            <a:graphicFrameLocks noGrp="1"/>
          </p:cNvGraphicFramePr>
          <p:nvPr>
            <p:extLst>
              <p:ext uri="{D42A27DB-BD31-4B8C-83A1-F6EECF244321}">
                <p14:modId xmlns:p14="http://schemas.microsoft.com/office/powerpoint/2010/main" val="1262971063"/>
              </p:ext>
            </p:extLst>
          </p:nvPr>
        </p:nvGraphicFramePr>
        <p:xfrm>
          <a:off x="7259782" y="2014630"/>
          <a:ext cx="10917381" cy="7617720"/>
        </p:xfrm>
        <a:graphic>
          <a:graphicData uri="http://schemas.openxmlformats.org/drawingml/2006/table">
            <a:tbl>
              <a:tblPr/>
              <a:tblGrid>
                <a:gridCol w="2442789">
                  <a:extLst>
                    <a:ext uri="{9D8B030D-6E8A-4147-A177-3AD203B41FA5}">
                      <a16:col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val="20000"/>
                    </a:ext>
                  </a:extLst>
                </a:gridCol>
                <a:gridCol w="8474592">
                  <a:extLst>
                    <a:ext uri="{9D8B030D-6E8A-4147-A177-3AD203B41FA5}">
                      <a16:col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val="20001"/>
                    </a:ext>
                  </a:extLst>
                </a:gridCol>
              </a:tblGrid>
              <a:tr h="1623586">
                <a:tc>
                  <a:txBody>
                    <a:bodyPr/>
                    <a:lstStyle/>
                    <a:p>
                      <a:pPr rtl="0" fontAlgn="t">
                        <a:spcBef>
                          <a:spcPct val="0"/>
                        </a:spcBef>
                        <a:spcAft>
                          <a:spcPct val="0"/>
                        </a:spcAft>
                      </a:pPr>
                      <a:r>
                        <a:rPr lang="pt" sz="2500" b="1" i="0" u="none" strike="noStrike" dirty="0">
                          <a:solidFill>
                            <a:srgbClr val="FFC000"/>
                          </a:solidFill>
                          <a:latin typeface="Calibri" panose="020F0502020204030204" pitchFamily="34" charset="0"/>
                          <a:ea typeface="Calibri" panose="020F0502020204030204" pitchFamily="34" charset="0"/>
                          <a:cs typeface="Calibri" panose="020F0502020204030204" pitchFamily="34" charset="0"/>
                        </a:rPr>
                        <a:t>Nome científico</a:t>
                      </a:r>
                      <a:endParaRPr lang="en-US" sz="2500" b="1" dirty="0">
                        <a:solidFill>
                          <a:srgbClr val="FFC000"/>
                        </a:solidFill>
                        <a:effectLst/>
                        <a:latin typeface="Calibri" panose="020F0502020204030204" pitchFamily="34" charset="0"/>
                        <a:ea typeface="Calibri" panose="020F0502020204030204" pitchFamily="34" charset="0"/>
                        <a:cs typeface="Calibri" panose="020F0502020204030204" pitchFamily="34" charset="0"/>
                      </a:endParaRPr>
                    </a:p>
                  </a:txBody>
                  <a:tcPr marL="101876" marR="101876" marT="67917" marB="679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t">
                        <a:spcBef>
                          <a:spcPct val="0"/>
                        </a:spcBef>
                        <a:spcAft>
                          <a:spcPct val="0"/>
                        </a:spcAft>
                      </a:pPr>
                      <a:r>
                        <a:rPr lang="pt" sz="2500" b="0" i="1" u="none" strike="noStrike" dirty="0">
                          <a:solidFill>
                            <a:srgbClr val="D9D9D9"/>
                          </a:solidFill>
                          <a:latin typeface="Calibri" panose="020F0502020204030204" pitchFamily="34" charset="0"/>
                          <a:ea typeface="Calibri" panose="020F0502020204030204" pitchFamily="34" charset="0"/>
                          <a:cs typeface="Calibri" panose="020F0502020204030204" pitchFamily="34" charset="0"/>
                        </a:rPr>
                        <a:t>Manis javanica</a:t>
                      </a:r>
                      <a:endParaRPr lang="en-US" sz="2500" b="0" i="1" u="none" strike="noStrike" dirty="0">
                        <a:solidFill>
                          <a:schemeClr val="bg1">
                            <a:lumMod val="20000"/>
                            <a:lumOff val="80000"/>
                          </a:schemeClr>
                        </a:solidFill>
                        <a:effectLst/>
                        <a:latin typeface="Calibri" panose="020F0502020204030204" pitchFamily="34" charset="0"/>
                        <a:ea typeface="Calibri" panose="020F0502020204030204" pitchFamily="34" charset="0"/>
                        <a:cs typeface="Calibri" panose="020F0502020204030204" pitchFamily="34" charset="0"/>
                      </a:endParaRPr>
                    </a:p>
                    <a:p>
                      <a:pPr rtl="0" fontAlgn="t">
                        <a:spcBef>
                          <a:spcPct val="0"/>
                        </a:spcBef>
                        <a:spcAft>
                          <a:spcPct val="0"/>
                        </a:spcAft>
                      </a:pPr>
                      <a:endParaRPr lang="en-US" sz="2500" dirty="0">
                        <a:solidFill>
                          <a:schemeClr val="bg1">
                            <a:lumMod val="20000"/>
                            <a:lumOff val="80000"/>
                          </a:schemeClr>
                        </a:solidFill>
                        <a:effectLst/>
                        <a:latin typeface="Calibri" panose="020F0502020204030204" pitchFamily="34" charset="0"/>
                        <a:ea typeface="Calibri" panose="020F0502020204030204" pitchFamily="34" charset="0"/>
                        <a:cs typeface="Calibri" panose="020F0502020204030204" pitchFamily="34" charset="0"/>
                      </a:endParaRPr>
                    </a:p>
                    <a:p>
                      <a:pPr rtl="0"/>
                      <a:r>
                        <a:rPr lang="pt" sz="2500" b="1" i="0" u="none" strike="noStrike" kern="1200" dirty="0">
                          <a:solidFill>
                            <a:srgbClr val="D9D9D9"/>
                          </a:solidFill>
                          <a:latin typeface="Calibri" panose="020F0502020204030204" pitchFamily="34" charset="0"/>
                          <a:ea typeface="Calibri" panose="020F0502020204030204" pitchFamily="34" charset="0"/>
                          <a:cs typeface="Calibri" panose="020F0502020204030204" pitchFamily="34" charset="0"/>
                        </a:rPr>
                        <a:t>O </a:t>
                      </a:r>
                      <a:r>
                        <a:rPr lang="pt" sz="2500" b="1" i="0" u="none" strike="noStrike" kern="1200" dirty="0" smtClean="0">
                          <a:solidFill>
                            <a:srgbClr val="D9D9D9"/>
                          </a:solidFill>
                          <a:latin typeface="Calibri" panose="020F0502020204030204" pitchFamily="34" charset="0"/>
                          <a:ea typeface="Calibri" panose="020F0502020204030204" pitchFamily="34" charset="0"/>
                          <a:cs typeface="Calibri" panose="020F0502020204030204" pitchFamily="34" charset="0"/>
                        </a:rPr>
                        <a:t>pangolim-malaio foi </a:t>
                      </a:r>
                      <a:r>
                        <a:rPr lang="pt" sz="2500" b="1" i="0" u="none" strike="noStrike" kern="1200" dirty="0">
                          <a:solidFill>
                            <a:srgbClr val="D9D9D9"/>
                          </a:solidFill>
                          <a:latin typeface="Calibri" panose="020F0502020204030204" pitchFamily="34" charset="0"/>
                          <a:ea typeface="Calibri" panose="020F0502020204030204" pitchFamily="34" charset="0"/>
                          <a:cs typeface="Calibri" panose="020F0502020204030204" pitchFamily="34" charset="0"/>
                        </a:rPr>
                        <a:t>transferido do Anexo II da CITES para o Anexo I em 2017.</a:t>
                      </a:r>
                    </a:p>
                  </a:txBody>
                  <a:tcPr marL="101876" marR="101876" marT="67917" marB="679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val="10000"/>
                  </a:ext>
                </a:extLst>
              </a:tr>
              <a:tr h="878227">
                <a:tc>
                  <a:txBody>
                    <a:bodyPr/>
                    <a:lstStyle/>
                    <a:p>
                      <a:pPr rtl="0" fontAlgn="t">
                        <a:spcBef>
                          <a:spcPct val="0"/>
                        </a:spcBef>
                        <a:spcAft>
                          <a:spcPct val="0"/>
                        </a:spcAft>
                      </a:pPr>
                      <a:r>
                        <a:rPr lang="pt" sz="2500" b="1" i="0" u="none" strike="noStrike" dirty="0">
                          <a:solidFill>
                            <a:srgbClr val="FFC000"/>
                          </a:solidFill>
                          <a:latin typeface="Calibri" panose="020F0502020204030204" pitchFamily="34" charset="0"/>
                          <a:ea typeface="Calibri" panose="020F0502020204030204" pitchFamily="34" charset="0"/>
                          <a:cs typeface="Calibri" panose="020F0502020204030204" pitchFamily="34" charset="0"/>
                        </a:rPr>
                        <a:t>Nome(s) comum(ns)</a:t>
                      </a:r>
                      <a:endParaRPr lang="en-US" sz="2500" b="1" dirty="0">
                        <a:solidFill>
                          <a:srgbClr val="FFC000"/>
                        </a:solidFill>
                        <a:effectLst/>
                        <a:latin typeface="Calibri" panose="020F0502020204030204" pitchFamily="34" charset="0"/>
                        <a:ea typeface="Calibri" panose="020F0502020204030204" pitchFamily="34" charset="0"/>
                        <a:cs typeface="Calibri" panose="020F0502020204030204" pitchFamily="34" charset="0"/>
                      </a:endParaRPr>
                    </a:p>
                  </a:txBody>
                  <a:tcPr marL="101876" marR="101876" marT="67917" marB="679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t">
                        <a:spcBef>
                          <a:spcPct val="0"/>
                        </a:spcBef>
                        <a:spcAft>
                          <a:spcPct val="0"/>
                        </a:spcAft>
                      </a:pPr>
                      <a:r>
                        <a:rPr lang="pt" sz="2500" b="0" i="0" u="none" strike="noStrike" dirty="0">
                          <a:solidFill>
                            <a:srgbClr val="D9D9D9"/>
                          </a:solidFill>
                          <a:latin typeface="Calibri" panose="020F0502020204030204" pitchFamily="34" charset="0"/>
                          <a:ea typeface="Calibri" panose="020F0502020204030204" pitchFamily="34" charset="0"/>
                          <a:cs typeface="Calibri" panose="020F0502020204030204" pitchFamily="34" charset="0"/>
                        </a:rPr>
                        <a:t>Pangolin-de-sunda, pangolin-malaio (português)</a:t>
                      </a:r>
                      <a:endParaRPr lang="en-US" sz="2500" dirty="0">
                        <a:solidFill>
                          <a:schemeClr val="bg1">
                            <a:lumMod val="20000"/>
                            <a:lumOff val="80000"/>
                          </a:schemeClr>
                        </a:solidFill>
                        <a:effectLst/>
                        <a:latin typeface="Calibri" panose="020F0502020204030204" pitchFamily="34" charset="0"/>
                        <a:ea typeface="Calibri" panose="020F0502020204030204" pitchFamily="34" charset="0"/>
                        <a:cs typeface="Calibri" panose="020F0502020204030204" pitchFamily="34" charset="0"/>
                      </a:endParaRPr>
                    </a:p>
                    <a:p>
                      <a:pPr rtl="0" fontAlgn="t">
                        <a:spcBef>
                          <a:spcPct val="0"/>
                        </a:spcBef>
                        <a:spcAft>
                          <a:spcPct val="0"/>
                        </a:spcAft>
                      </a:pPr>
                      <a:r>
                        <a:rPr lang="pt" sz="2500" b="0" i="0" u="none" strike="noStrike" dirty="0">
                          <a:solidFill>
                            <a:srgbClr val="D9D9D9"/>
                          </a:solidFill>
                          <a:latin typeface="Calibri" panose="020F0502020204030204" pitchFamily="34" charset="0"/>
                          <a:ea typeface="Calibri" panose="020F0502020204030204" pitchFamily="34" charset="0"/>
                          <a:cs typeface="Calibri" panose="020F0502020204030204" pitchFamily="34" charset="0"/>
                        </a:rPr>
                        <a:t>馬來穿山甲, 爪哇穿山甲 (chinês)</a:t>
                      </a:r>
                    </a:p>
                  </a:txBody>
                  <a:tcPr marL="101876" marR="101876" marT="67917" marB="679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val="10001"/>
                  </a:ext>
                </a:extLst>
              </a:tr>
              <a:tr h="1996266">
                <a:tc>
                  <a:txBody>
                    <a:bodyPr/>
                    <a:lstStyle/>
                    <a:p>
                      <a:pPr rtl="0" fontAlgn="t">
                        <a:spcBef>
                          <a:spcPct val="0"/>
                        </a:spcBef>
                        <a:spcAft>
                          <a:spcPct val="0"/>
                        </a:spcAft>
                      </a:pPr>
                      <a:r>
                        <a:rPr lang="pt" sz="2500" b="1" i="0" u="none" strike="noStrike" dirty="0">
                          <a:solidFill>
                            <a:srgbClr val="FFC000"/>
                          </a:solidFill>
                          <a:latin typeface="Calibri" panose="020F0502020204030204" pitchFamily="34" charset="0"/>
                          <a:ea typeface="Calibri" panose="020F0502020204030204" pitchFamily="34" charset="0"/>
                          <a:cs typeface="Calibri" panose="020F0502020204030204" pitchFamily="34" charset="0"/>
                        </a:rPr>
                        <a:t>Descrição dos </a:t>
                      </a:r>
                      <a:r>
                        <a:rPr lang="pt" sz="2500" b="1" i="0" u="none" strike="noStrike" dirty="0" smtClean="0">
                          <a:solidFill>
                            <a:srgbClr val="FFC000"/>
                          </a:solidFill>
                          <a:latin typeface="Calibri" panose="020F0502020204030204" pitchFamily="34" charset="0"/>
                          <a:ea typeface="Calibri" panose="020F0502020204030204" pitchFamily="34" charset="0"/>
                          <a:cs typeface="Calibri" panose="020F0502020204030204" pitchFamily="34" charset="0"/>
                        </a:rPr>
                        <a:t>espécimes,</a:t>
                      </a:r>
                      <a:endParaRPr lang="en-US" sz="2500" b="1" dirty="0">
                        <a:solidFill>
                          <a:srgbClr val="FFC000"/>
                        </a:solidFill>
                        <a:effectLst/>
                        <a:latin typeface="Calibri" panose="020F0502020204030204" pitchFamily="34" charset="0"/>
                        <a:ea typeface="Calibri" panose="020F0502020204030204" pitchFamily="34" charset="0"/>
                        <a:cs typeface="Calibri" panose="020F0502020204030204" pitchFamily="34" charset="0"/>
                      </a:endParaRPr>
                    </a:p>
                    <a:p>
                      <a:pPr rtl="0" fontAlgn="t">
                        <a:spcBef>
                          <a:spcPct val="0"/>
                        </a:spcBef>
                        <a:spcAft>
                          <a:spcPct val="0"/>
                        </a:spcAft>
                      </a:pPr>
                      <a:r>
                        <a:rPr lang="pt" sz="2500" b="1" i="0" u="none" strike="noStrike" dirty="0">
                          <a:solidFill>
                            <a:srgbClr val="FFC000"/>
                          </a:solidFill>
                          <a:latin typeface="Calibri" panose="020F0502020204030204" pitchFamily="34" charset="0"/>
                          <a:ea typeface="Calibri" panose="020F0502020204030204" pitchFamily="34" charset="0"/>
                          <a:cs typeface="Calibri" panose="020F0502020204030204" pitchFamily="34" charset="0"/>
                        </a:rPr>
                        <a:t>por exemplo, vivos, peles, carcaças</a:t>
                      </a:r>
                      <a:endParaRPr lang="en-US" sz="2500" b="1" dirty="0">
                        <a:solidFill>
                          <a:srgbClr val="FFC000"/>
                        </a:solidFill>
                        <a:effectLst/>
                        <a:latin typeface="Calibri" panose="020F0502020204030204" pitchFamily="34" charset="0"/>
                        <a:ea typeface="Calibri" panose="020F0502020204030204" pitchFamily="34" charset="0"/>
                        <a:cs typeface="Calibri" panose="020F0502020204030204" pitchFamily="34" charset="0"/>
                      </a:endParaRPr>
                    </a:p>
                  </a:txBody>
                  <a:tcPr marL="101876" marR="101876" marT="67917" marB="679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t">
                        <a:spcBef>
                          <a:spcPct val="0"/>
                        </a:spcBef>
                        <a:spcAft>
                          <a:spcPct val="0"/>
                        </a:spcAft>
                      </a:pPr>
                      <a:r>
                        <a:rPr lang="pt" sz="2500" b="0" i="0" u="none" strike="noStrike" dirty="0">
                          <a:solidFill>
                            <a:srgbClr val="D9D9D9"/>
                          </a:solidFill>
                          <a:latin typeface="Calibri" panose="020F0502020204030204" pitchFamily="34" charset="0"/>
                          <a:ea typeface="Calibri" panose="020F0502020204030204" pitchFamily="34" charset="0"/>
                          <a:cs typeface="Calibri" panose="020F0502020204030204" pitchFamily="34" charset="0"/>
                        </a:rPr>
                        <a:t>É comercializado na forma de escamas separadas, animais vivos, peles, carcaças congeladas e, às vezes, espécimes empalhados e </a:t>
                      </a:r>
                      <a:r>
                        <a:rPr lang="pt" sz="2500" b="0" i="0" u="none" strike="noStrike" dirty="0" smtClean="0">
                          <a:solidFill>
                            <a:srgbClr val="D9D9D9"/>
                          </a:solidFill>
                          <a:latin typeface="Calibri" panose="020F0502020204030204" pitchFamily="34" charset="0"/>
                          <a:ea typeface="Calibri" panose="020F0502020204030204" pitchFamily="34" charset="0"/>
                          <a:cs typeface="Calibri" panose="020F0502020204030204" pitchFamily="34" charset="0"/>
                        </a:rPr>
                        <a:t>talismãs/lembranças.</a:t>
                      </a:r>
                      <a:endParaRPr lang="en-US" sz="2500" dirty="0">
                        <a:solidFill>
                          <a:schemeClr val="bg1">
                            <a:lumMod val="20000"/>
                            <a:lumOff val="80000"/>
                          </a:schemeClr>
                        </a:solidFill>
                        <a:effectLst/>
                        <a:latin typeface="Calibri" panose="020F0502020204030204" pitchFamily="34" charset="0"/>
                        <a:ea typeface="Calibri" panose="020F0502020204030204" pitchFamily="34" charset="0"/>
                        <a:cs typeface="Calibri" panose="020F0502020204030204" pitchFamily="34" charset="0"/>
                      </a:endParaRPr>
                    </a:p>
                    <a:p>
                      <a:pPr fontAlgn="t"/>
                      <a:endParaRPr lang="en-US" sz="2500" dirty="0">
                        <a:solidFill>
                          <a:schemeClr val="bg1">
                            <a:lumMod val="20000"/>
                            <a:lumOff val="8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101876" marR="101876" marT="67917" marB="679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val="10002"/>
                  </a:ext>
                </a:extLst>
              </a:tr>
              <a:tr h="3019218">
                <a:tc>
                  <a:txBody>
                    <a:bodyPr/>
                    <a:lstStyle/>
                    <a:p>
                      <a:pPr rtl="0" fontAlgn="t">
                        <a:spcBef>
                          <a:spcPct val="0"/>
                        </a:spcBef>
                        <a:spcAft>
                          <a:spcPct val="0"/>
                        </a:spcAft>
                      </a:pPr>
                      <a:r>
                        <a:rPr lang="pt" sz="2500" b="1" i="0" u="none" strike="noStrike" dirty="0" smtClean="0">
                          <a:solidFill>
                            <a:srgbClr val="FFC000"/>
                          </a:solidFill>
                          <a:latin typeface="Calibri" panose="020F0502020204030204" pitchFamily="34" charset="0"/>
                          <a:ea typeface="Calibri" panose="020F0502020204030204" pitchFamily="34" charset="0"/>
                          <a:cs typeface="Calibri" panose="020F0502020204030204" pitchFamily="34" charset="0"/>
                        </a:rPr>
                        <a:t>Quantidade,</a:t>
                      </a:r>
                      <a:endParaRPr lang="en-US" sz="2500" b="1" dirty="0">
                        <a:solidFill>
                          <a:srgbClr val="FFC000"/>
                        </a:solidFill>
                        <a:effectLst/>
                        <a:latin typeface="Calibri" panose="020F0502020204030204" pitchFamily="34" charset="0"/>
                        <a:ea typeface="Calibri" panose="020F0502020204030204" pitchFamily="34" charset="0"/>
                        <a:cs typeface="Calibri" panose="020F0502020204030204" pitchFamily="34" charset="0"/>
                      </a:endParaRPr>
                    </a:p>
                    <a:p>
                      <a:pPr rtl="0" fontAlgn="t">
                        <a:spcBef>
                          <a:spcPct val="0"/>
                        </a:spcBef>
                        <a:spcAft>
                          <a:spcPct val="0"/>
                        </a:spcAft>
                      </a:pPr>
                      <a:r>
                        <a:rPr lang="pt" sz="2500" b="1" i="0" u="none" strike="noStrike" dirty="0">
                          <a:solidFill>
                            <a:srgbClr val="FFC000"/>
                          </a:solidFill>
                          <a:latin typeface="Calibri" panose="020F0502020204030204" pitchFamily="34" charset="0"/>
                          <a:ea typeface="Calibri" panose="020F0502020204030204" pitchFamily="34" charset="0"/>
                          <a:cs typeface="Calibri" panose="020F0502020204030204" pitchFamily="34" charset="0"/>
                        </a:rPr>
                        <a:t>por exemplo, cabeça, peso (kg)</a:t>
                      </a:r>
                      <a:endParaRPr lang="en-US" sz="2500" b="1" dirty="0">
                        <a:solidFill>
                          <a:srgbClr val="FFC000"/>
                        </a:solidFill>
                        <a:effectLst/>
                        <a:latin typeface="Calibri" panose="020F0502020204030204" pitchFamily="34" charset="0"/>
                        <a:ea typeface="Calibri" panose="020F0502020204030204" pitchFamily="34" charset="0"/>
                        <a:cs typeface="Calibri" panose="020F0502020204030204" pitchFamily="34" charset="0"/>
                      </a:endParaRPr>
                    </a:p>
                  </a:txBody>
                  <a:tcPr marL="101876" marR="101876" marT="67917" marB="679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t">
                        <a:spcBef>
                          <a:spcPct val="0"/>
                        </a:spcBef>
                        <a:spcAft>
                          <a:spcPct val="0"/>
                        </a:spcAft>
                      </a:pPr>
                      <a:r>
                        <a:rPr lang="pt" sz="2500" b="0" i="0" u="none" strike="noStrike" dirty="0">
                          <a:solidFill>
                            <a:srgbClr val="D9D9D9"/>
                          </a:solidFill>
                          <a:latin typeface="Calibri" panose="020F0502020204030204" pitchFamily="34" charset="0"/>
                          <a:ea typeface="Calibri" panose="020F0502020204030204" pitchFamily="34" charset="0"/>
                          <a:cs typeface="Calibri" panose="020F0502020204030204" pitchFamily="34" charset="0"/>
                        </a:rPr>
                        <a:t>Apreensões de carcaças e escamas geralmente são medidas em </a:t>
                      </a:r>
                      <a:r>
                        <a:rPr lang="pt" sz="2500" b="0" i="0" u="none" strike="noStrike" dirty="0" smtClean="0">
                          <a:solidFill>
                            <a:srgbClr val="D9D9D9"/>
                          </a:solidFill>
                          <a:latin typeface="Calibri" panose="020F0502020204030204" pitchFamily="34" charset="0"/>
                          <a:ea typeface="Calibri" panose="020F0502020204030204" pitchFamily="34" charset="0"/>
                          <a:cs typeface="Calibri" panose="020F0502020204030204" pitchFamily="34" charset="0"/>
                        </a:rPr>
                        <a:t>toneladas: 1.000 </a:t>
                      </a:r>
                      <a:r>
                        <a:rPr lang="pt" sz="2500" b="0" i="0" u="none" strike="noStrike" dirty="0">
                          <a:solidFill>
                            <a:srgbClr val="D9D9D9"/>
                          </a:solidFill>
                          <a:latin typeface="Calibri" panose="020F0502020204030204" pitchFamily="34" charset="0"/>
                          <a:ea typeface="Calibri" panose="020F0502020204030204" pitchFamily="34" charset="0"/>
                          <a:cs typeface="Calibri" panose="020F0502020204030204" pitchFamily="34" charset="0"/>
                        </a:rPr>
                        <a:t>kg de escamas equivalem a aproximadamente 2.777 </a:t>
                      </a:r>
                      <a:r>
                        <a:rPr lang="pt" sz="2500" b="0" i="0" u="none" strike="noStrike" dirty="0" smtClean="0">
                          <a:solidFill>
                            <a:srgbClr val="D9D9D9"/>
                          </a:solidFill>
                          <a:latin typeface="Calibri" panose="020F0502020204030204" pitchFamily="34" charset="0"/>
                          <a:ea typeface="Calibri" panose="020F0502020204030204" pitchFamily="34" charset="0"/>
                          <a:cs typeface="Calibri" panose="020F0502020204030204" pitchFamily="34" charset="0"/>
                        </a:rPr>
                        <a:t>pangolins. Globalmente</a:t>
                      </a:r>
                      <a:r>
                        <a:rPr lang="pt" sz="2500" b="0" i="0" u="none" strike="noStrike" dirty="0">
                          <a:solidFill>
                            <a:srgbClr val="D9D9D9"/>
                          </a:solidFill>
                          <a:latin typeface="Calibri" panose="020F0502020204030204" pitchFamily="34" charset="0"/>
                          <a:ea typeface="Calibri" panose="020F0502020204030204" pitchFamily="34" charset="0"/>
                          <a:cs typeface="Calibri" panose="020F0502020204030204" pitchFamily="34" charset="0"/>
                        </a:rPr>
                        <a:t>, a quantidade total de escamas de pangolim apreendidas aumentou de 25,1 toneladas em 2016 para 81,1 toneladas em 2019, enquanto o peso médio de um carregamento de escamas aumentou de 2,2 toneladas para 6,2 toneladas.</a:t>
                      </a:r>
                      <a:endParaRPr lang="en-US" sz="2500" dirty="0">
                        <a:solidFill>
                          <a:schemeClr val="bg1">
                            <a:lumMod val="20000"/>
                            <a:lumOff val="8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101876" marR="101876" marT="67917" marB="679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val="10003"/>
                  </a:ext>
                </a:extLst>
              </a:tr>
            </a:tbl>
          </a:graphicData>
        </a:graphic>
      </p:graphicFrame>
      <p:sp>
        <p:nvSpPr>
          <p:cNvPr id="3" name="Rectangle 3"/>
          <p:cNvSpPr>
            <a:spLocks noChangeArrowheads="1"/>
          </p:cNvSpPr>
          <p:nvPr/>
        </p:nvSpPr>
        <p:spPr bwMode="auto">
          <a:xfrm>
            <a:off x="6014951" y="3552538"/>
            <a:ext cx="2770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7160" tIns="68580" rIns="137160" bIns="68580" numCol="1" anchor="ctr" anchorCtr="0" compatLnSpc="1">
            <a:prstTxWarp prst="textNoShape">
              <a:avLst/>
            </a:prstTxWarp>
            <a:noAutofit/>
          </a:bodyPr>
          <a:lstStyle/>
          <a:p>
            <a:endParaRPr lang="en-US" sz="2100">
              <a:latin typeface="Calibri" panose="020F0502020204030204" pitchFamily="34" charset="0"/>
              <a:ea typeface="Calibri" panose="020F0502020204030204" pitchFamily="34" charset="0"/>
              <a:cs typeface="Calibri" panose="020F0502020204030204" pitchFamily="34" charset="0"/>
            </a:endParaRPr>
          </a:p>
        </p:txBody>
      </p:sp>
      <p:sp>
        <p:nvSpPr>
          <p:cNvPr id="4" name="TextBox 3"/>
          <p:cNvSpPr txBox="1"/>
          <p:nvPr/>
        </p:nvSpPr>
        <p:spPr>
          <a:xfrm>
            <a:off x="5613185" y="548836"/>
            <a:ext cx="6806277" cy="1015663"/>
          </a:xfrm>
          <a:prstGeom prst="rect">
            <a:avLst/>
          </a:prstGeom>
          <a:noFill/>
        </p:spPr>
        <p:txBody>
          <a:bodyPr wrap="square" rtlCol="0">
            <a:noAutofit/>
          </a:bodyPr>
          <a:lstStyle/>
          <a:p>
            <a:pPr rtl="0"/>
            <a:r>
              <a:rPr lang="pt" sz="6000" b="1" i="0" u="none" strike="noStrike">
                <a:solidFill>
                  <a:srgbClr val="000000"/>
                </a:solidFill>
                <a:latin typeface="Calibri" panose="020F0502020204030204" pitchFamily="34" charset="0"/>
                <a:ea typeface="Calibri" panose="020F0502020204030204" pitchFamily="34" charset="0"/>
                <a:cs typeface="Calibri" panose="020F0502020204030204" pitchFamily="34" charset="0"/>
              </a:rPr>
              <a:t>PANGOLIM-MALAIO</a:t>
            </a:r>
            <a:endParaRPr lang="en-US" sz="6000" b="1">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4015125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52499" y="2316206"/>
            <a:ext cx="9737089" cy="6494085"/>
          </a:xfrm>
          <a:prstGeom prst="rect">
            <a:avLst/>
          </a:prstGeom>
        </p:spPr>
        <p:txBody>
          <a:bodyPr wrap="square">
            <a:noAutofit/>
          </a:bodyPr>
          <a:lstStyle/>
          <a:p>
            <a:pPr marL="342900" indent="-342900" rtl="0">
              <a:buClr>
                <a:srgbClr val="F8F8F8"/>
              </a:buClr>
              <a:buFont typeface="Arial" panose="020B0604020202020204" pitchFamily="34" charset="0"/>
              <a:buChar char="•"/>
            </a:pPr>
            <a:r>
              <a:rPr lang="pt" sz="2600" b="0" i="0" u="none" strike="noStrike" dirty="0">
                <a:solidFill>
                  <a:srgbClr val="FFC000"/>
                </a:solidFill>
                <a:latin typeface="Calibri" panose="020F0502020204030204" pitchFamily="34" charset="0"/>
                <a:ea typeface="Calibri" panose="020F0502020204030204" pitchFamily="34" charset="0"/>
                <a:cs typeface="Calibri" panose="020F0502020204030204" pitchFamily="34" charset="0"/>
              </a:rPr>
              <a:t>Carne/animal </a:t>
            </a:r>
            <a:r>
              <a:rPr lang="pt" sz="2600" b="0" i="0" u="none" strike="noStrike" dirty="0" smtClean="0">
                <a:solidFill>
                  <a:srgbClr val="FFC000"/>
                </a:solidFill>
                <a:latin typeface="Calibri" panose="020F0502020204030204" pitchFamily="34" charset="0"/>
                <a:ea typeface="Calibri" panose="020F0502020204030204" pitchFamily="34" charset="0"/>
                <a:cs typeface="Calibri" panose="020F0502020204030204" pitchFamily="34" charset="0"/>
              </a:rPr>
              <a:t>inteiro</a:t>
            </a:r>
            <a:r>
              <a:rPr lang="pt" sz="2600" b="0" i="0" u="none" strike="noStrike" dirty="0" smtClean="0">
                <a:solidFill>
                  <a:srgbClr val="EDEDED"/>
                </a:solidFill>
                <a:latin typeface="Calibri" panose="020F0502020204030204" pitchFamily="34" charset="0"/>
                <a:ea typeface="Calibri" panose="020F0502020204030204" pitchFamily="34" charset="0"/>
                <a:cs typeface="Calibri" panose="020F0502020204030204" pitchFamily="34" charset="0"/>
              </a:rPr>
              <a:t>: </a:t>
            </a:r>
            <a:r>
              <a:rPr lang="pt" sz="26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US$ 200-297/kg (Zhou et al. 2014; Challender et al. 2015)</a:t>
            </a:r>
          </a:p>
          <a:p>
            <a:pPr marL="342900" indent="-342900">
              <a:buClr>
                <a:srgbClr val="F8F8F8"/>
              </a:buClr>
              <a:buFont typeface="Arial" panose="020B0604020202020204" pitchFamily="34" charset="0"/>
              <a:buChar char="•"/>
            </a:pPr>
            <a:endParaRPr lang="en-US" sz="2600" dirty="0">
              <a:solidFill>
                <a:schemeClr val="bg2">
                  <a:lumMod val="20000"/>
                  <a:lumOff val="80000"/>
                </a:schemeClr>
              </a:solidFill>
              <a:latin typeface="Calibri" panose="020F0502020204030204" pitchFamily="34" charset="0"/>
              <a:ea typeface="Calibri" panose="020F0502020204030204" pitchFamily="34" charset="0"/>
              <a:cs typeface="Calibri" panose="020F0502020204030204" pitchFamily="34" charset="0"/>
            </a:endParaRPr>
          </a:p>
          <a:p>
            <a:pPr marL="342900" indent="-342900" rtl="0">
              <a:buClr>
                <a:srgbClr val="F8F8F8"/>
              </a:buClr>
              <a:buFont typeface="Arial" panose="020B0604020202020204" pitchFamily="34" charset="0"/>
              <a:buChar char="•"/>
            </a:pPr>
            <a:r>
              <a:rPr lang="pt" sz="2600" b="0" i="0" u="none" strike="noStrike" dirty="0" smtClean="0">
                <a:solidFill>
                  <a:srgbClr val="FFC000"/>
                </a:solidFill>
                <a:latin typeface="Calibri" panose="020F0502020204030204" pitchFamily="34" charset="0"/>
                <a:ea typeface="Calibri" panose="020F0502020204030204" pitchFamily="34" charset="0"/>
                <a:cs typeface="Calibri" panose="020F0502020204030204" pitchFamily="34" charset="0"/>
              </a:rPr>
              <a:t>Escamas</a:t>
            </a:r>
            <a:r>
              <a:rPr lang="pt" sz="2600" b="0" i="0" u="none" strike="noStrike" dirty="0" smtClean="0">
                <a:solidFill>
                  <a:srgbClr val="EDEDED"/>
                </a:solidFill>
                <a:latin typeface="Calibri" panose="020F0502020204030204" pitchFamily="34" charset="0"/>
                <a:ea typeface="Calibri" panose="020F0502020204030204" pitchFamily="34" charset="0"/>
                <a:cs typeface="Calibri" panose="020F0502020204030204" pitchFamily="34" charset="0"/>
              </a:rPr>
              <a:t>: </a:t>
            </a:r>
            <a:r>
              <a:rPr lang="pt" sz="26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US$ 600-769/kg (Zhou et al. 2014; Challender et al. 2015)</a:t>
            </a:r>
          </a:p>
          <a:p>
            <a:pPr marL="342900" lvl="3" indent="-342900" rtl="0">
              <a:buClr>
                <a:srgbClr val="F8F8F8"/>
              </a:buClr>
              <a:buFont typeface="Arial" panose="020B0604020202020204" pitchFamily="34" charset="0"/>
              <a:buChar char="•"/>
            </a:pPr>
            <a:r>
              <a:rPr lang="pt" sz="26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Em processos criminais na </a:t>
            </a:r>
            <a:r>
              <a:rPr lang="pt" sz="2600" b="0" i="0" u="none" strike="noStrike" dirty="0" smtClean="0">
                <a:solidFill>
                  <a:srgbClr val="EDEDED"/>
                </a:solidFill>
                <a:latin typeface="Calibri" panose="020F0502020204030204" pitchFamily="34" charset="0"/>
                <a:ea typeface="Calibri" panose="020F0502020204030204" pitchFamily="34" charset="0"/>
                <a:cs typeface="Calibri" panose="020F0502020204030204" pitchFamily="34" charset="0"/>
              </a:rPr>
              <a:t>China no ano de </a:t>
            </a:r>
            <a:r>
              <a:rPr lang="pt" sz="26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2020</a:t>
            </a:r>
            <a:r>
              <a:rPr lang="pt" sz="2600" b="0" i="0" u="none" strike="noStrike" dirty="0" smtClean="0">
                <a:solidFill>
                  <a:srgbClr val="EDEDED"/>
                </a:solidFill>
                <a:latin typeface="Calibri" panose="020F0502020204030204" pitchFamily="34" charset="0"/>
                <a:ea typeface="Calibri" panose="020F0502020204030204" pitchFamily="34" charset="0"/>
                <a:cs typeface="Calibri" panose="020F0502020204030204" pitchFamily="34" charset="0"/>
              </a:rPr>
              <a:t>, os </a:t>
            </a:r>
            <a:r>
              <a:rPr lang="pt" sz="26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tribunais </a:t>
            </a:r>
            <a:r>
              <a:rPr lang="pt" sz="2600" b="0" i="0" u="none" strike="noStrike" dirty="0" smtClean="0">
                <a:solidFill>
                  <a:srgbClr val="EDEDED"/>
                </a:solidFill>
                <a:latin typeface="Calibri" panose="020F0502020204030204" pitchFamily="34" charset="0"/>
                <a:ea typeface="Calibri" panose="020F0502020204030204" pitchFamily="34" charset="0"/>
                <a:cs typeface="Calibri" panose="020F0502020204030204" pitchFamily="34" charset="0"/>
              </a:rPr>
              <a:t>fixaram o </a:t>
            </a:r>
            <a:r>
              <a:rPr lang="pt" sz="26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valor das escamas confiscadas entre 900 e 5.300 yuans por quilo, dependendo da província. </a:t>
            </a:r>
          </a:p>
          <a:p>
            <a:pPr marL="342900" lvl="2" indent="-342900" rtl="0">
              <a:buClr>
                <a:srgbClr val="F8F8F8"/>
              </a:buClr>
              <a:buFont typeface="Arial" panose="020B0604020202020204" pitchFamily="34" charset="0"/>
              <a:buChar char="•"/>
            </a:pPr>
            <a:r>
              <a:rPr lang="pt" sz="26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O preço das escamas de pangolim processadas, um medicamento tradicional chinês, varia entre 7.000 e 14.000 yuans por quilo na </a:t>
            </a:r>
            <a:r>
              <a:rPr lang="pt" sz="2600" b="0" i="0" u="none" strike="noStrike" dirty="0" smtClean="0">
                <a:solidFill>
                  <a:srgbClr val="EDEDED"/>
                </a:solidFill>
                <a:latin typeface="Calibri" panose="020F0502020204030204" pitchFamily="34" charset="0"/>
                <a:ea typeface="Calibri" panose="020F0502020204030204" pitchFamily="34" charset="0"/>
                <a:cs typeface="Calibri" panose="020F0502020204030204" pitchFamily="34" charset="0"/>
              </a:rPr>
              <a:t>China.</a:t>
            </a:r>
            <a:r>
              <a:rPr lang="pt" sz="26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 </a:t>
            </a:r>
            <a:endParaRPr lang="en-US" sz="2600" dirty="0">
              <a:solidFill>
                <a:schemeClr val="bg2">
                  <a:lumMod val="20000"/>
                  <a:lumOff val="80000"/>
                </a:schemeClr>
              </a:solidFill>
              <a:latin typeface="Calibri" panose="020F0502020204030204" pitchFamily="34" charset="0"/>
              <a:ea typeface="Calibri" panose="020F0502020204030204" pitchFamily="34" charset="0"/>
              <a:cs typeface="Calibri" panose="020F0502020204030204" pitchFamily="34" charset="0"/>
            </a:endParaRPr>
          </a:p>
          <a:p>
            <a:pPr marL="342900" lvl="2" indent="-342900" rtl="0">
              <a:buClr>
                <a:srgbClr val="F8F8F8"/>
              </a:buClr>
              <a:buFont typeface="Arial" panose="020B0604020202020204" pitchFamily="34" charset="0"/>
              <a:buChar char="•"/>
            </a:pPr>
            <a:r>
              <a:rPr lang="pt" sz="26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Muitas vezes, escamas de pangolim de diferentes espécies são misturadas na hora do contrabando, assim, os documentos de remessa são frequentemente falsos ou imprecisos.</a:t>
            </a:r>
          </a:p>
          <a:p>
            <a:pPr marL="342900" indent="-342900" rtl="0">
              <a:buClr>
                <a:srgbClr val="F8F8F8"/>
              </a:buClr>
              <a:buFont typeface="Arial" panose="020B0604020202020204" pitchFamily="34" charset="0"/>
              <a:buChar char="•"/>
            </a:pPr>
            <a:r>
              <a:rPr lang="pt" sz="2600" b="0" i="0" u="none" strike="noStrike" dirty="0">
                <a:solidFill>
                  <a:srgbClr val="FFC000"/>
                </a:solidFill>
                <a:latin typeface="Calibri" panose="020F0502020204030204" pitchFamily="34" charset="0"/>
                <a:ea typeface="Calibri" panose="020F0502020204030204" pitchFamily="34" charset="0"/>
                <a:cs typeface="Calibri" panose="020F0502020204030204" pitchFamily="34" charset="0"/>
              </a:rPr>
              <a:t>Espécies de pangolins asiáticos </a:t>
            </a:r>
            <a:r>
              <a:rPr lang="pt" sz="2600" b="0" i="0" u="none" strike="noStrike" dirty="0" smtClean="0">
                <a:solidFill>
                  <a:srgbClr val="FFC000"/>
                </a:solidFill>
                <a:latin typeface="Calibri" panose="020F0502020204030204" pitchFamily="34" charset="0"/>
                <a:ea typeface="Calibri" panose="020F0502020204030204" pitchFamily="34" charset="0"/>
                <a:cs typeface="Calibri" panose="020F0502020204030204" pitchFamily="34" charset="0"/>
              </a:rPr>
              <a:t>podem ser misturadas </a:t>
            </a:r>
            <a:r>
              <a:rPr lang="pt" sz="2600" b="0" i="0" u="none" strike="noStrike" dirty="0">
                <a:solidFill>
                  <a:srgbClr val="FFC000"/>
                </a:solidFill>
                <a:latin typeface="Calibri" panose="020F0502020204030204" pitchFamily="34" charset="0"/>
                <a:ea typeface="Calibri" panose="020F0502020204030204" pitchFamily="34" charset="0"/>
                <a:cs typeface="Calibri" panose="020F0502020204030204" pitchFamily="34" charset="0"/>
              </a:rPr>
              <a:t>com espécies africanas, o que </a:t>
            </a:r>
            <a:r>
              <a:rPr lang="pt" sz="2600" b="0" i="0" u="none" strike="noStrike" dirty="0" smtClean="0">
                <a:solidFill>
                  <a:srgbClr val="FFC000"/>
                </a:solidFill>
                <a:latin typeface="Calibri" panose="020F0502020204030204" pitchFamily="34" charset="0"/>
                <a:ea typeface="Calibri" panose="020F0502020204030204" pitchFamily="34" charset="0"/>
                <a:cs typeface="Calibri" panose="020F0502020204030204" pitchFamily="34" charset="0"/>
              </a:rPr>
              <a:t>sugere atuação do crime </a:t>
            </a:r>
            <a:r>
              <a:rPr lang="pt" sz="2600" b="0" i="0" u="none" strike="noStrike" dirty="0">
                <a:solidFill>
                  <a:srgbClr val="FFC000"/>
                </a:solidFill>
                <a:latin typeface="Calibri" panose="020F0502020204030204" pitchFamily="34" charset="0"/>
                <a:ea typeface="Calibri" panose="020F0502020204030204" pitchFamily="34" charset="0"/>
                <a:cs typeface="Calibri" panose="020F0502020204030204" pitchFamily="34" charset="0"/>
              </a:rPr>
              <a:t>organizado.</a:t>
            </a:r>
          </a:p>
        </p:txBody>
      </p:sp>
      <p:sp>
        <p:nvSpPr>
          <p:cNvPr id="4" name="Title 3">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BA11EF27-BB44-A8DD-CD62-0264AB54537E}"/>
              </a:ext>
            </a:extLst>
          </p:cNvPr>
          <p:cNvSpPr>
            <a:spLocks noGrp="1"/>
          </p:cNvSpPr>
          <p:nvPr>
            <p:ph type="title"/>
          </p:nvPr>
        </p:nvSpPr>
        <p:spPr>
          <a:xfrm>
            <a:off x="1071563" y="635676"/>
            <a:ext cx="15773400" cy="1016419"/>
          </a:xfrm>
        </p:spPr>
        <p:txBody>
          <a:bodyPr>
            <a:noAutofit/>
          </a:bodyPr>
          <a:lstStyle/>
          <a:p>
            <a:pPr rtl="0"/>
            <a:r>
              <a:rPr lang="pt" sz="5400" b="1" i="0" u="none" strike="noStrike">
                <a:solidFill>
                  <a:srgbClr val="000000"/>
                </a:solidFill>
                <a:latin typeface="Calibri" panose="020F0502020204030204" pitchFamily="34" charset="0"/>
                <a:ea typeface="Calibri" panose="020F0502020204030204" pitchFamily="34" charset="0"/>
                <a:cs typeface="Calibri" panose="020F0502020204030204" pitchFamily="34" charset="0"/>
              </a:rPr>
              <a:t>PANGOLIM-MALAIO - Preços de varejo na China</a:t>
            </a:r>
            <a:br>
              <a:rPr lang="pt" sz="5400" b="1" i="0" u="none" strike="noStrike">
                <a:solidFill>
                  <a:srgbClr val="000000"/>
                </a:solidFill>
                <a:latin typeface="Calibri" panose="020F0502020204030204" pitchFamily="34" charset="0"/>
                <a:ea typeface="Calibri" panose="020F0502020204030204" pitchFamily="34" charset="0"/>
                <a:cs typeface="Calibri" panose="020F0502020204030204" pitchFamily="34" charset="0"/>
              </a:rPr>
            </a:br>
            <a:endParaRPr lang="en-IN">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3076" name="Picture 4" descr="C:\Users\VivienGary\Desktop\Pangolins_cust and excise_HKGovt_kwai chung container 4400kg 22jul06.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397888" y="2064270"/>
            <a:ext cx="6226811" cy="36093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Kfbg01\fau\Temporary Staff folders\Yorkie\Pangolin\AFCD confiscation 03b.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018202" y="5346218"/>
            <a:ext cx="5826761" cy="3900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51943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989755210"/>
              </p:ext>
            </p:extLst>
          </p:nvPr>
        </p:nvGraphicFramePr>
        <p:xfrm>
          <a:off x="9076234" y="2255520"/>
          <a:ext cx="8906966" cy="7201028"/>
        </p:xfrm>
        <a:graphic>
          <a:graphicData uri="http://schemas.openxmlformats.org/drawingml/2006/table">
            <a:tbl>
              <a:tblPr/>
              <a:tblGrid>
                <a:gridCol w="2517478">
                  <a:extLst>
                    <a:ext uri="{9D8B030D-6E8A-4147-A177-3AD203B41FA5}">
                      <a16:col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val="20000"/>
                    </a:ext>
                  </a:extLst>
                </a:gridCol>
                <a:gridCol w="2313359">
                  <a:extLst>
                    <a:ext uri="{9D8B030D-6E8A-4147-A177-3AD203B41FA5}">
                      <a16:col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val="20001"/>
                    </a:ext>
                  </a:extLst>
                </a:gridCol>
                <a:gridCol w="4076129">
                  <a:extLst>
                    <a:ext uri="{9D8B030D-6E8A-4147-A177-3AD203B41FA5}">
                      <a16:col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val="20002"/>
                    </a:ext>
                  </a:extLst>
                </a:gridCol>
              </a:tblGrid>
              <a:tr h="1412478">
                <a:tc gridSpan="2">
                  <a:txBody>
                    <a:bodyPr/>
                    <a:lstStyle/>
                    <a:p>
                      <a:pPr rtl="0" fontAlgn="t">
                        <a:spcBef>
                          <a:spcPct val="0"/>
                        </a:spcBef>
                        <a:spcAft>
                          <a:spcPct val="0"/>
                        </a:spcAft>
                      </a:pPr>
                      <a:r>
                        <a:rPr lang="pt" sz="3200" b="1" i="0" u="none" strike="noStrike" dirty="0">
                          <a:solidFill>
                            <a:srgbClr val="FFC000"/>
                          </a:solidFill>
                          <a:latin typeface="Calibri" panose="020F0502020204030204" pitchFamily="34" charset="0"/>
                          <a:ea typeface="Calibri" panose="020F0502020204030204" pitchFamily="34" charset="0"/>
                          <a:cs typeface="Calibri" panose="020F0502020204030204" pitchFamily="34" charset="0"/>
                        </a:rPr>
                        <a:t>Categoria da Lista Vermelha da IUCN </a:t>
                      </a:r>
                      <a:r>
                        <a:rPr lang="pt" sz="3200" b="1"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 </a:t>
                      </a:r>
                      <a:r>
                        <a:rPr lang="pt" sz="32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Criticamente ameaçado</a:t>
                      </a:r>
                      <a:endParaRPr lang="en-US" sz="3200" dirty="0">
                        <a:solidFill>
                          <a:schemeClr val="bg2">
                            <a:lumMod val="20000"/>
                            <a:lumOff val="8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47921" marR="47921" marT="31947" marB="319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a:p>
                  </a:txBody>
                  <a:tcPr marL="47921" marR="47921" marT="31947" marB="31947">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t">
                        <a:spcBef>
                          <a:spcPct val="0"/>
                        </a:spcBef>
                        <a:spcAft>
                          <a:spcPct val="0"/>
                        </a:spcAft>
                      </a:pPr>
                      <a:r>
                        <a:rPr lang="pt" sz="3200" b="1" i="0" u="none" strike="noStrike">
                          <a:solidFill>
                            <a:srgbClr val="FFC000"/>
                          </a:solidFill>
                          <a:latin typeface="Calibri" panose="020F0502020204030204" pitchFamily="34" charset="0"/>
                          <a:ea typeface="Calibri" panose="020F0502020204030204" pitchFamily="34" charset="0"/>
                          <a:cs typeface="Calibri" panose="020F0502020204030204" pitchFamily="34" charset="0"/>
                        </a:rPr>
                        <a:t>Anexo CITES </a:t>
                      </a:r>
                      <a:r>
                        <a:rPr lang="pt" sz="3200" b="1" i="0" u="none" strike="noStrike">
                          <a:solidFill>
                            <a:srgbClr val="EDEDED"/>
                          </a:solidFill>
                          <a:latin typeface="Calibri" panose="020F0502020204030204" pitchFamily="34" charset="0"/>
                          <a:ea typeface="Calibri" panose="020F0502020204030204" pitchFamily="34" charset="0"/>
                          <a:cs typeface="Calibri" panose="020F0502020204030204" pitchFamily="34" charset="0"/>
                        </a:rPr>
                        <a:t>- I</a:t>
                      </a:r>
                    </a:p>
                  </a:txBody>
                  <a:tcPr marL="47921" marR="47921" marT="31947" marB="319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val="10000"/>
                  </a:ext>
                </a:extLst>
              </a:tr>
              <a:tr h="2123202">
                <a:tc>
                  <a:txBody>
                    <a:bodyPr/>
                    <a:lstStyle/>
                    <a:p>
                      <a:pPr rtl="0" fontAlgn="t">
                        <a:spcBef>
                          <a:spcPct val="0"/>
                        </a:spcBef>
                        <a:spcAft>
                          <a:spcPct val="0"/>
                        </a:spcAft>
                      </a:pPr>
                      <a:r>
                        <a:rPr lang="pt" sz="3200" b="1" i="0" u="none" strike="noStrike" dirty="0" smtClean="0">
                          <a:solidFill>
                            <a:srgbClr val="FFC000"/>
                          </a:solidFill>
                          <a:latin typeface="Calibri" panose="020F0502020204030204" pitchFamily="34" charset="0"/>
                          <a:ea typeface="Calibri" panose="020F0502020204030204" pitchFamily="34" charset="0"/>
                          <a:cs typeface="Calibri" panose="020F0502020204030204" pitchFamily="34" charset="0"/>
                        </a:rPr>
                        <a:t>País </a:t>
                      </a:r>
                      <a:r>
                        <a:rPr lang="pt" sz="3200" b="1" i="0" u="none" strike="noStrike" dirty="0">
                          <a:solidFill>
                            <a:srgbClr val="FFC000"/>
                          </a:solidFill>
                          <a:latin typeface="Calibri" panose="020F0502020204030204" pitchFamily="34" charset="0"/>
                          <a:ea typeface="Calibri" panose="020F0502020204030204" pitchFamily="34" charset="0"/>
                          <a:cs typeface="Calibri" panose="020F0502020204030204" pitchFamily="34" charset="0"/>
                        </a:rPr>
                        <a:t>de origem</a:t>
                      </a:r>
                      <a:endParaRPr lang="en-US" sz="3200" dirty="0">
                        <a:solidFill>
                          <a:srgbClr val="FFC000"/>
                        </a:solidFill>
                        <a:effectLst/>
                        <a:latin typeface="Calibri" panose="020F0502020204030204" pitchFamily="34" charset="0"/>
                        <a:ea typeface="Calibri" panose="020F0502020204030204" pitchFamily="34" charset="0"/>
                        <a:cs typeface="Calibri" panose="020F0502020204030204" pitchFamily="34" charset="0"/>
                      </a:endParaRPr>
                    </a:p>
                    <a:p>
                      <a:pPr rtl="0" fontAlgn="t">
                        <a:spcBef>
                          <a:spcPct val="0"/>
                        </a:spcBef>
                        <a:spcAft>
                          <a:spcPct val="0"/>
                        </a:spcAft>
                      </a:pPr>
                      <a:r>
                        <a:rPr lang="pt" sz="3200" b="1" i="0" u="none" strike="noStrike" dirty="0">
                          <a:solidFill>
                            <a:srgbClr val="FFC000"/>
                          </a:solidFill>
                          <a:latin typeface="Calibri" panose="020F0502020204030204" pitchFamily="34" charset="0"/>
                          <a:ea typeface="Calibri" panose="020F0502020204030204" pitchFamily="34" charset="0"/>
                          <a:cs typeface="Calibri" panose="020F0502020204030204" pitchFamily="34" charset="0"/>
                        </a:rPr>
                        <a:t>(Área de ocorrência natural)</a:t>
                      </a:r>
                      <a:endParaRPr lang="en-US" sz="3200" dirty="0">
                        <a:solidFill>
                          <a:srgbClr val="FFC000"/>
                        </a:solidFill>
                        <a:effectLst/>
                        <a:latin typeface="Calibri" panose="020F0502020204030204" pitchFamily="34" charset="0"/>
                        <a:ea typeface="Calibri" panose="020F0502020204030204" pitchFamily="34" charset="0"/>
                        <a:cs typeface="Calibri" panose="020F0502020204030204" pitchFamily="34" charset="0"/>
                      </a:endParaRPr>
                    </a:p>
                  </a:txBody>
                  <a:tcPr marL="47921" marR="47921" marT="31947" marB="319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rtl="0" fontAlgn="t">
                        <a:spcBef>
                          <a:spcPct val="0"/>
                        </a:spcBef>
                        <a:spcAft>
                          <a:spcPct val="0"/>
                        </a:spcAft>
                      </a:pPr>
                      <a:r>
                        <a:rPr lang="pt" sz="32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Brunei, Camboja, Indonésia, Laos, Malásia, Mianmar, Singapura, Tailândia, Vietnã</a:t>
                      </a:r>
                      <a:endParaRPr lang="en-US" sz="3200" dirty="0">
                        <a:solidFill>
                          <a:schemeClr val="bg2">
                            <a:lumMod val="20000"/>
                            <a:lumOff val="8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47921" marR="47921" marT="31947" marB="319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val="10001"/>
                  </a:ext>
                </a:extLst>
              </a:tr>
              <a:tr h="3171800">
                <a:tc>
                  <a:txBody>
                    <a:bodyPr/>
                    <a:lstStyle/>
                    <a:p>
                      <a:pPr rtl="0" fontAlgn="t">
                        <a:spcBef>
                          <a:spcPct val="0"/>
                        </a:spcBef>
                        <a:spcAft>
                          <a:spcPct val="0"/>
                        </a:spcAft>
                      </a:pPr>
                      <a:r>
                        <a:rPr lang="pt" sz="3200" b="1" i="0" u="none" strike="noStrike" dirty="0" smtClean="0">
                          <a:solidFill>
                            <a:srgbClr val="FFC000"/>
                          </a:solidFill>
                          <a:latin typeface="Calibri" panose="020F0502020204030204" pitchFamily="34" charset="0"/>
                          <a:ea typeface="Calibri" panose="020F0502020204030204" pitchFamily="34" charset="0"/>
                          <a:cs typeface="Calibri" panose="020F0502020204030204" pitchFamily="34" charset="0"/>
                        </a:rPr>
                        <a:t>Principais ameaças</a:t>
                      </a:r>
                      <a:endParaRPr lang="en-US" sz="3200" dirty="0">
                        <a:solidFill>
                          <a:srgbClr val="FFC000"/>
                        </a:solidFill>
                        <a:effectLst/>
                        <a:latin typeface="Calibri" panose="020F0502020204030204" pitchFamily="34" charset="0"/>
                        <a:ea typeface="Calibri" panose="020F0502020204030204" pitchFamily="34" charset="0"/>
                        <a:cs typeface="Calibri" panose="020F0502020204030204" pitchFamily="34" charset="0"/>
                      </a:endParaRPr>
                    </a:p>
                  </a:txBody>
                  <a:tcPr marL="47921" marR="47921" marT="31947" marB="319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rtl="0" fontAlgn="t">
                        <a:spcBef>
                          <a:spcPct val="0"/>
                        </a:spcBef>
                        <a:spcAft>
                          <a:spcPct val="0"/>
                        </a:spcAft>
                      </a:pPr>
                      <a:r>
                        <a:rPr lang="pt" sz="32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A principal ameaça à espécie é a caça, tanto </a:t>
                      </a:r>
                      <a:r>
                        <a:rPr lang="pt" sz="3200" b="0" i="0" u="none" strike="noStrike" dirty="0" smtClean="0">
                          <a:solidFill>
                            <a:srgbClr val="EDEDED"/>
                          </a:solidFill>
                          <a:latin typeface="Calibri" panose="020F0502020204030204" pitchFamily="34" charset="0"/>
                          <a:ea typeface="Calibri" panose="020F0502020204030204" pitchFamily="34" charset="0"/>
                          <a:cs typeface="Calibri" panose="020F0502020204030204" pitchFamily="34" charset="0"/>
                        </a:rPr>
                        <a:t>direcionada quanto </a:t>
                      </a:r>
                      <a:r>
                        <a:rPr lang="pt" sz="32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não direcionada, </a:t>
                      </a:r>
                      <a:r>
                        <a:rPr lang="pt" sz="3200" b="0" i="0" u="none" strike="noStrike" dirty="0" smtClean="0">
                          <a:solidFill>
                            <a:srgbClr val="EDEDED"/>
                          </a:solidFill>
                          <a:latin typeface="Calibri" panose="020F0502020204030204" pitchFamily="34" charset="0"/>
                          <a:ea typeface="Calibri" panose="020F0502020204030204" pitchFamily="34" charset="0"/>
                          <a:cs typeface="Calibri" panose="020F0502020204030204" pitchFamily="34" charset="0"/>
                        </a:rPr>
                        <a:t>para abastecer</a:t>
                      </a:r>
                      <a:r>
                        <a:rPr lang="pt" sz="3200" b="0" i="0" u="none" strike="noStrike" baseline="0" dirty="0" smtClean="0">
                          <a:solidFill>
                            <a:srgbClr val="EDEDED"/>
                          </a:solidFill>
                          <a:latin typeface="Calibri" panose="020F0502020204030204" pitchFamily="34" charset="0"/>
                          <a:ea typeface="Calibri" panose="020F0502020204030204" pitchFamily="34" charset="0"/>
                          <a:cs typeface="Calibri" panose="020F0502020204030204" pitchFamily="34" charset="0"/>
                        </a:rPr>
                        <a:t> o</a:t>
                      </a:r>
                      <a:r>
                        <a:rPr lang="pt" sz="3200" b="0" i="0" u="none" strike="noStrike" dirty="0" smtClean="0">
                          <a:solidFill>
                            <a:srgbClr val="EDEDED"/>
                          </a:solidFill>
                          <a:latin typeface="Calibri" panose="020F0502020204030204" pitchFamily="34" charset="0"/>
                          <a:ea typeface="Calibri" panose="020F0502020204030204" pitchFamily="34" charset="0"/>
                          <a:cs typeface="Calibri" panose="020F0502020204030204" pitchFamily="34" charset="0"/>
                        </a:rPr>
                        <a:t> </a:t>
                      </a:r>
                      <a:r>
                        <a:rPr lang="pt" sz="32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comércio local e internacional</a:t>
                      </a:r>
                      <a:r>
                        <a:rPr lang="pt" sz="3200" b="0" i="0" u="none" strike="noStrike" dirty="0" smtClean="0">
                          <a:solidFill>
                            <a:srgbClr val="EDEDED"/>
                          </a:solidFill>
                          <a:latin typeface="Calibri" panose="020F0502020204030204" pitchFamily="34" charset="0"/>
                          <a:ea typeface="Calibri" panose="020F0502020204030204" pitchFamily="34" charset="0"/>
                          <a:cs typeface="Calibri" panose="020F0502020204030204" pitchFamily="34" charset="0"/>
                        </a:rPr>
                        <a:t>, impulsionado </a:t>
                      </a:r>
                      <a:r>
                        <a:rPr lang="pt" sz="3200" b="0" i="0" u="none" strike="noStrike" dirty="0">
                          <a:solidFill>
                            <a:srgbClr val="EDEDED"/>
                          </a:solidFill>
                          <a:latin typeface="Calibri" panose="020F0502020204030204" pitchFamily="34" charset="0"/>
                          <a:ea typeface="Calibri" panose="020F0502020204030204" pitchFamily="34" charset="0"/>
                          <a:cs typeface="Calibri" panose="020F0502020204030204" pitchFamily="34" charset="0"/>
                        </a:rPr>
                        <a:t>em grande parte pela demanda da China e do Vietnã. </a:t>
                      </a:r>
                    </a:p>
                  </a:txBody>
                  <a:tcPr marL="47921" marR="47921" marT="31947" marB="319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val="10002"/>
                  </a:ext>
                </a:extLst>
              </a:tr>
            </a:tbl>
          </a:graphicData>
        </a:graphic>
      </p:graphicFrame>
      <p:sp>
        <p:nvSpPr>
          <p:cNvPr id="7" name="TextBox 6">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284AB56C-CFC1-55BD-95D1-806820D75F83}"/>
              </a:ext>
            </a:extLst>
          </p:cNvPr>
          <p:cNvSpPr txBox="1"/>
          <p:nvPr/>
        </p:nvSpPr>
        <p:spPr>
          <a:xfrm>
            <a:off x="5613185" y="510314"/>
            <a:ext cx="6806277" cy="1015663"/>
          </a:xfrm>
          <a:prstGeom prst="rect">
            <a:avLst/>
          </a:prstGeom>
          <a:noFill/>
        </p:spPr>
        <p:txBody>
          <a:bodyPr wrap="square" rtlCol="0">
            <a:noAutofit/>
          </a:bodyPr>
          <a:lstStyle/>
          <a:p>
            <a:pPr rtl="0"/>
            <a:r>
              <a:rPr lang="pt" sz="6000" b="1" i="0" u="none" strike="noStrike">
                <a:solidFill>
                  <a:srgbClr val="000000"/>
                </a:solidFill>
                <a:latin typeface="Calibri" panose="020F0502020204030204" pitchFamily="34" charset="0"/>
                <a:ea typeface="Calibri" panose="020F0502020204030204" pitchFamily="34" charset="0"/>
                <a:cs typeface="Calibri" panose="020F0502020204030204" pitchFamily="34" charset="0"/>
              </a:rPr>
              <a:t>PANGOLIM-MALAIO</a:t>
            </a:r>
            <a:endParaRPr lang="en-US" sz="6000" b="1">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5122" name="Picture 2">
            <a:extLst>
              <a:ext uri="{FF2B5EF4-FFF2-40B4-BE49-F238E27FC236}">
                <a16:creationId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xmlns:p159="http://schemas.microsoft.com/office/powerpoint/2015/09/main" xmlns:a16="http://schemas.microsoft.com/office/drawing/2014/main" id="{E1E30D97-ACD0-FB33-3BC2-43F0D391E69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31621" y="3406462"/>
            <a:ext cx="7447695" cy="3474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8017222"/>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3.1.12"/>
  <p:tag name="AS_OS" val="Unix 5.10.217.205"/>
  <p:tag name="AS_RELEASE_DATE" val="2020.03.14"/>
  <p:tag name="AS_TITLE" val="Aspose.Slides for .NET Standard 2.0"/>
  <p:tag name="AS_VERSION" val="20.3"/>
</p:tagLst>
</file>

<file path=ppt/theme/theme1.xml><?xml version="1.0" encoding="utf-8"?>
<a:theme xmlns:a="http://schemas.openxmlformats.org/drawingml/2006/main" name="Office Theme">
  <a:themeElements>
    <a:clrScheme name="Office Theme">
      <a:dk1>
        <a:srgbClr val="000000"/>
      </a:dk1>
      <a:lt1>
        <a:srgbClr val="3F3F3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479</TotalTime>
  <Words>2764</Words>
  <Application>Microsoft Office PowerPoint</Application>
  <PresentationFormat>Personalizar</PresentationFormat>
  <Paragraphs>257</Paragraphs>
  <Slides>22</Slides>
  <Notes>11</Notes>
  <HiddenSlides>0</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22</vt:i4>
      </vt:variant>
    </vt:vector>
  </HeadingPairs>
  <TitlesOfParts>
    <vt:vector size="27" baseType="lpstr">
      <vt:lpstr>Arial</vt:lpstr>
      <vt:lpstr>新細明體</vt:lpstr>
      <vt:lpstr>Calibri</vt:lpstr>
      <vt:lpstr>Quattrocento Sans</vt:lpstr>
      <vt:lpstr>Office Theme</vt:lpstr>
      <vt:lpstr>Como usar Declarações de Impacto de Espécies Vítimas (DIEVs) para enfrentar crimes ambientais de forma eficaz</vt:lpstr>
      <vt:lpstr>Penas dissuasivas em Hong Kong: casos envolvendo o pau-de-incenso</vt:lpstr>
      <vt:lpstr>Treinamento do Judiciário</vt:lpstr>
      <vt:lpstr>Elaboração das Declarações de Impacto das Espécies Vítimas</vt:lpstr>
      <vt:lpstr>Conteúdo das Declarações de Impacto das Espécies Vítimas</vt:lpstr>
      <vt:lpstr>Informações das Declarações de Impacto de Espécies Vítimas </vt:lpstr>
      <vt:lpstr>Apresentação do PowerPoint</vt:lpstr>
      <vt:lpstr>PANGOLIM-MALAIO - Preços de varejo na China </vt:lpstr>
      <vt:lpstr>Apresentação do PowerPoint</vt:lpstr>
      <vt:lpstr>Apresentação do PowerPoint</vt:lpstr>
      <vt:lpstr>Casos recentes envolvendo pangolins  </vt:lpstr>
      <vt:lpstr>Referências adicionais de especialistas  </vt:lpstr>
      <vt:lpstr>Apresentação do PowerPoint</vt:lpstr>
      <vt:lpstr>Apresentação do PowerPoint</vt:lpstr>
      <vt:lpstr>Calau-de-capacete (Rhinoplax vigil)</vt:lpstr>
      <vt:lpstr>Apresentação do PowerPoint</vt:lpstr>
      <vt:lpstr>Calau-de-capacete - Principais impactos</vt:lpstr>
      <vt:lpstr>Casos recentes envolvendo calaus e DIEVs</vt:lpstr>
      <vt:lpstr>Apresentação do PowerPoint</vt:lpstr>
      <vt:lpstr>Casos de tartarugas pré e pós-DIEV</vt:lpstr>
      <vt:lpstr>Tribunal de Segunda Instância de Hong Kong (2021)</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Legal Snares</dc:title>
  <dc:creator>Amanda</dc:creator>
  <cp:lastModifiedBy>G</cp:lastModifiedBy>
  <cp:revision>38</cp:revision>
  <dcterms:modified xsi:type="dcterms:W3CDTF">2024-12-06T00:01:18Z</dcterms:modified>
</cp:coreProperties>
</file>